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541A7D-7DD7-4EEA-B327-48C92126A409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B4C452-A36E-40D3-A8E2-C48AAB59FB8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27584" y="1028343"/>
            <a:ext cx="712879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i="0" dirty="0" smtClean="0">
                <a:effectLst/>
                <a:latin typeface="Old English Text MT" panose="03040902040508030806" pitchFamily="66" charset="0"/>
              </a:rPr>
              <a:t>Por su nivel de profundidad</a:t>
            </a:r>
          </a:p>
          <a:p>
            <a:pPr algn="ctr"/>
            <a:endParaRPr lang="es-MX" b="1" i="0" dirty="0" smtClean="0">
              <a:effectLst/>
              <a:latin typeface="Old English Text MT" panose="03040902040508030806" pitchFamily="66" charset="0"/>
            </a:endParaRPr>
          </a:p>
          <a:p>
            <a:pPr algn="just"/>
            <a:r>
              <a:rPr lang="es-MX" b="0" i="0" dirty="0" smtClean="0">
                <a:effectLst/>
                <a:latin typeface="Roboto"/>
              </a:rPr>
              <a:t>La investigación se puede llevar a cabo de diferentes formas y profundizando más o menos en cómo son o el porqué de las cosas. En este sentido encontramos los siguientes tipos de investigación.</a:t>
            </a:r>
          </a:p>
          <a:p>
            <a:pPr algn="just"/>
            <a:endParaRPr lang="es-MX" b="0" i="0" dirty="0" smtClean="0">
              <a:effectLst/>
              <a:latin typeface="Roboto"/>
            </a:endParaRPr>
          </a:p>
          <a:p>
            <a:pPr algn="just"/>
            <a:endParaRPr lang="es-MX" b="0" i="0" dirty="0" smtClean="0">
              <a:effectLst/>
              <a:latin typeface="Roboto"/>
            </a:endParaRPr>
          </a:p>
          <a:p>
            <a:endParaRPr lang="es-MX" b="0" i="0" dirty="0" smtClean="0">
              <a:effectLst/>
              <a:latin typeface="Roboto"/>
            </a:endParaRPr>
          </a:p>
          <a:p>
            <a:endParaRPr lang="es-MX" b="0" i="0" dirty="0" smtClean="0">
              <a:effectLst/>
              <a:latin typeface="Roboto"/>
            </a:endParaRPr>
          </a:p>
          <a:p>
            <a:endParaRPr lang="es-MX" b="0" i="0" dirty="0" smtClean="0">
              <a:effectLst/>
              <a:latin typeface="Roboto"/>
            </a:endParaRPr>
          </a:p>
          <a:p>
            <a:pPr algn="just"/>
            <a:r>
              <a:rPr lang="es-MX" b="0" i="0" dirty="0" smtClean="0">
                <a:effectLst/>
                <a:latin typeface="Roboto"/>
              </a:rPr>
              <a:t>Este tipo de investigación se centra en analizar e investigar aspectos concretos de la realidad que aún no han sido analizados en profundidad. Básicamente se trata de una exploración o primer acercamiento que permite que investigaciones posteriores puedan dirigirse a un análisis de la temática tratada.</a:t>
            </a:r>
          </a:p>
          <a:p>
            <a:pPr algn="just"/>
            <a:endParaRPr lang="es-MX" b="0" i="0" dirty="0">
              <a:effectLst/>
              <a:latin typeface="Robot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2936"/>
            <a:ext cx="4240360" cy="93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85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97346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i="0" dirty="0" smtClean="0">
              <a:effectLst/>
              <a:latin typeface="Roboto"/>
            </a:endParaRPr>
          </a:p>
          <a:p>
            <a:r>
              <a:rPr lang="es-MX" b="1" i="0" dirty="0" smtClean="0">
                <a:effectLst/>
                <a:latin typeface="Roboto"/>
              </a:rPr>
              <a:t> Descriptiva</a:t>
            </a:r>
          </a:p>
          <a:p>
            <a:pPr algn="just"/>
            <a:r>
              <a:rPr lang="es-MX" b="0" i="0" dirty="0" smtClean="0">
                <a:effectLst/>
                <a:latin typeface="Roboto"/>
              </a:rPr>
              <a:t>El objetivo de este tipo de investigación es únicamente establecer una descripción lo más completa posible de un fenómeno, situación o elemento concreto, sin buscar ni causas ni consecuencias de éste. Mide las características y observa la configuración y los procesos que componen los fenómenos, sin pararse a valorarlos.</a:t>
            </a:r>
          </a:p>
          <a:p>
            <a:pPr algn="just"/>
            <a:endParaRPr lang="es-MX" b="0" i="0" dirty="0" smtClean="0">
              <a:effectLst/>
              <a:latin typeface="Roboto"/>
            </a:endParaRPr>
          </a:p>
          <a:p>
            <a:r>
              <a:rPr lang="es-MX" b="1" i="0" dirty="0" smtClean="0">
                <a:effectLst/>
                <a:latin typeface="Roboto"/>
              </a:rPr>
              <a:t>Explicativa</a:t>
            </a:r>
          </a:p>
          <a:p>
            <a:pPr algn="just"/>
            <a:r>
              <a:rPr lang="es-MX" b="0" i="0" dirty="0" smtClean="0">
                <a:effectLst/>
                <a:latin typeface="Roboto"/>
              </a:rPr>
              <a:t>Se trata de uno de los tipos de investigación más frecuentes y en los que la ciencia se centra. Es el tipo de investigación que se utiliza con el fin de intentar determinar las causas y consecuencias de un fenómeno concreto. Se busca no solo el qué sino el porqué de las cosas, y cómo han llegado al estado en cuestión. Para ello pueden usarse diferentes métodos, como la el método observacional, correlacional o experimental.</a:t>
            </a:r>
          </a:p>
          <a:p>
            <a:pPr algn="just"/>
            <a:endParaRPr lang="es-MX" dirty="0">
              <a:latin typeface="Roboto"/>
            </a:endParaRPr>
          </a:p>
          <a:p>
            <a:pPr algn="just"/>
            <a:endParaRPr lang="es-MX" b="0" i="0" dirty="0" smtClean="0">
              <a:effectLst/>
              <a:latin typeface="Roboto"/>
            </a:endParaRPr>
          </a:p>
          <a:p>
            <a:pPr algn="just"/>
            <a:endParaRPr lang="es-MX" dirty="0">
              <a:latin typeface="Roboto"/>
            </a:endParaRPr>
          </a:p>
          <a:p>
            <a:pPr algn="just"/>
            <a:endParaRPr lang="es-MX" b="0" i="0" dirty="0" smtClean="0">
              <a:effectLst/>
              <a:latin typeface="Roboto"/>
            </a:endParaRPr>
          </a:p>
          <a:p>
            <a:pPr algn="just"/>
            <a:endParaRPr lang="es-MX" dirty="0">
              <a:latin typeface="Roboto"/>
            </a:endParaRPr>
          </a:p>
          <a:p>
            <a:pPr algn="just"/>
            <a:endParaRPr lang="es-MX" b="0" i="0" dirty="0">
              <a:effectLst/>
              <a:latin typeface="Robot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485429"/>
            <a:ext cx="265288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550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</TotalTime>
  <Words>76</Words>
  <Application>Microsoft Office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OLIMPIA</dc:creator>
  <cp:lastModifiedBy>OLIMPIA</cp:lastModifiedBy>
  <cp:revision>3</cp:revision>
  <dcterms:created xsi:type="dcterms:W3CDTF">2017-08-02T21:25:18Z</dcterms:created>
  <dcterms:modified xsi:type="dcterms:W3CDTF">2017-08-02T21:55:51Z</dcterms:modified>
</cp:coreProperties>
</file>