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2" y="205458"/>
            <a:ext cx="4695825" cy="2428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12" y="3038614"/>
            <a:ext cx="4243589" cy="34426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r="53341"/>
          <a:stretch/>
        </p:blipFill>
        <p:spPr>
          <a:xfrm>
            <a:off x="9001058" y="285951"/>
            <a:ext cx="2937658" cy="6343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608" y="3819460"/>
            <a:ext cx="3657343" cy="18809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513" y="1221469"/>
            <a:ext cx="3609768" cy="200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1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MAYRAB</dc:creator>
  <cp:lastModifiedBy>MAYRAB</cp:lastModifiedBy>
  <cp:revision>1</cp:revision>
  <dcterms:created xsi:type="dcterms:W3CDTF">2017-10-14T02:11:56Z</dcterms:created>
  <dcterms:modified xsi:type="dcterms:W3CDTF">2017-10-14T02:14:54Z</dcterms:modified>
</cp:coreProperties>
</file>