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C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D3A34F3-9305-43F5-A7F1-87D9F0D857F5}" type="datetimeFigureOut">
              <a:rPr lang="es-CR" smtClean="0"/>
              <a:t>19/11/2017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F75437-2A40-4A0F-A3E7-7EAB50565E54}" type="slidenum">
              <a:rPr lang="es-CR" smtClean="0"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99792" y="5949280"/>
            <a:ext cx="6172200" cy="685800"/>
          </a:xfrm>
        </p:spPr>
        <p:txBody>
          <a:bodyPr/>
          <a:lstStyle/>
          <a:p>
            <a:r>
              <a:rPr lang="es-CR" dirty="0" smtClean="0"/>
              <a:t>Camila Víquez Pereira</a:t>
            </a:r>
            <a:endParaRPr lang="es-C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	¿Que pasa si las/os docentes no saben enseñar ciencias?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5770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R" dirty="0" smtClean="0"/>
              <a:t>Si no sabemos lo que hacemos podemos generar confusiones en los niños y las niñas como en el caso de la maestra que decía que era una brujita la que hacia que pasara una reacción química. </a:t>
            </a:r>
          </a:p>
          <a:p>
            <a:r>
              <a:rPr lang="es-CR" dirty="0" smtClean="0"/>
              <a:t>Si no estamos preparados no sabremos hacer preguntas que inviten a la reflexión y los niños y niñas responderán solo lo que él o la docente quiere. </a:t>
            </a:r>
          </a:p>
          <a:p>
            <a:r>
              <a:rPr lang="es-CR" dirty="0" smtClean="0"/>
              <a:t>Debemos tener conocimientos teóricos que nos ayuden a dar los mejores ejemplos y a orientar a los niños y niñas a respuestas de hechos reales.</a:t>
            </a:r>
          </a:p>
          <a:p>
            <a:r>
              <a:rPr lang="es-CR" dirty="0" smtClean="0"/>
              <a:t>Si los y las docentes saben enseñar ciencias, aprovecharán para enseñar ciencias cualquier periodo del preescolar y estarán inmersas en la rutina. Porque las </a:t>
            </a:r>
            <a:r>
              <a:rPr lang="es-CR" smtClean="0"/>
              <a:t>ciencias están </a:t>
            </a:r>
            <a:r>
              <a:rPr lang="es-CR" dirty="0" smtClean="0"/>
              <a:t>en todas partes.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Hay que “aprender a enseñar ciencias” porque: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18759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76</TotalTime>
  <Words>136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Cuadrícula</vt:lpstr>
      <vt:lpstr> ¿Que pasa si las/os docentes no saben enseñar ciencias?</vt:lpstr>
      <vt:lpstr>Hay que “aprender a enseñar ciencias” porque: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pasa si las/os docentes no saben enseñar ciencias?</dc:title>
  <dc:creator>camila viquez</dc:creator>
  <cp:lastModifiedBy>camila viquez</cp:lastModifiedBy>
  <cp:revision>3</cp:revision>
  <dcterms:created xsi:type="dcterms:W3CDTF">2017-11-19T15:00:16Z</dcterms:created>
  <dcterms:modified xsi:type="dcterms:W3CDTF">2017-11-19T16:16:23Z</dcterms:modified>
</cp:coreProperties>
</file>