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30E2307-1E40-4E12-8716-25BFDA8E7013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16016" y="260648"/>
            <a:ext cx="3313355" cy="1197660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CONSTRUCTIVISTA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4320480" cy="3024336"/>
          </a:xfrm>
        </p:spPr>
        <p:txBody>
          <a:bodyPr>
            <a:normAutofit fontScale="85000" lnSpcReduction="20000"/>
          </a:bodyPr>
          <a:lstStyle/>
          <a:p>
            <a:endParaRPr lang="es-MX" dirty="0" smtClean="0"/>
          </a:p>
          <a:p>
            <a:endParaRPr lang="es-MX" dirty="0">
              <a:solidFill>
                <a:srgbClr val="002060"/>
              </a:solidFill>
            </a:endParaRPr>
          </a:p>
          <a:p>
            <a:r>
              <a:rPr lang="es-MX" sz="2800" b="1" dirty="0" smtClean="0">
                <a:solidFill>
                  <a:srgbClr val="002060"/>
                </a:solidFill>
              </a:rPr>
              <a:t>INFLUENCIAS SOCIOCULTURALES</a:t>
            </a:r>
          </a:p>
          <a:p>
            <a:endParaRPr lang="es-MX" sz="2800" b="1" dirty="0">
              <a:solidFill>
                <a:srgbClr val="002060"/>
              </a:solidFill>
            </a:endParaRPr>
          </a:p>
          <a:p>
            <a:endParaRPr lang="es-MX" sz="2800" b="1" dirty="0" smtClean="0">
              <a:solidFill>
                <a:srgbClr val="002060"/>
              </a:solidFill>
            </a:endParaRPr>
          </a:p>
          <a:p>
            <a:endParaRPr lang="es-MX" sz="2800" b="1" dirty="0" smtClean="0">
              <a:solidFill>
                <a:srgbClr val="002060"/>
              </a:solidFill>
            </a:endParaRPr>
          </a:p>
          <a:p>
            <a:endParaRPr lang="es-MX" sz="2800" b="1" dirty="0">
              <a:solidFill>
                <a:srgbClr val="002060"/>
              </a:solidFill>
            </a:endParaRPr>
          </a:p>
          <a:p>
            <a:r>
              <a:rPr lang="es-MX" sz="2800" b="1" dirty="0" smtClean="0">
                <a:solidFill>
                  <a:srgbClr val="002060"/>
                </a:solidFill>
              </a:rPr>
              <a:t>TEORIAS IMPLÍCITAS</a:t>
            </a:r>
          </a:p>
          <a:p>
            <a:endParaRPr lang="es-MX" dirty="0"/>
          </a:p>
          <a:p>
            <a:endParaRPr lang="es-MX" dirty="0"/>
          </a:p>
        </p:txBody>
      </p:sp>
      <p:pic>
        <p:nvPicPr>
          <p:cNvPr id="1026" name="Picture 2" descr="D:\Documentos\constructivismo 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348880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351490"/>
            <a:ext cx="1062236" cy="997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53136"/>
            <a:ext cx="2524894" cy="137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6646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</TotalTime>
  <Words>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TEORIA CONSTRUCTIVISTA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CONSTRUCTIVISTA</dc:title>
  <dc:creator>SANDRA</dc:creator>
  <cp:lastModifiedBy>SANDRA</cp:lastModifiedBy>
  <cp:revision>1</cp:revision>
  <dcterms:created xsi:type="dcterms:W3CDTF">2017-11-23T22:56:45Z</dcterms:created>
  <dcterms:modified xsi:type="dcterms:W3CDTF">2017-11-23T23:03:02Z</dcterms:modified>
</cp:coreProperties>
</file>