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FD9D02-426E-46C9-9EE9-0DE1EF8B2838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8AEBBE-F8B2-42CF-9895-E86A608384EB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CDBF60-6CC3-4B74-A60D-3486985E4346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7E191-5F94-4FC1-B823-BD7CABF7FA06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856D55-EFBE-4F9B-8A5F-09D42CA22A9B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7632848" cy="95825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DEL PROCESAMIENTO DE LA INFORMACIÓN</a:t>
            </a:r>
            <a:endParaRPr lang="es-MX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67744" y="1556792"/>
            <a:ext cx="65527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MODELO DE AUTORREGULACIÓN</a:t>
            </a:r>
          </a:p>
          <a:p>
            <a:pPr>
              <a:lnSpc>
                <a:spcPct val="200000"/>
              </a:lnSpc>
            </a:pPr>
            <a:endParaRPr lang="es-MX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ESTRATEGIAS DE APRENDIZAJE</a:t>
            </a:r>
          </a:p>
          <a:p>
            <a:pPr>
              <a:lnSpc>
                <a:spcPct val="200000"/>
              </a:lnSpc>
            </a:pPr>
            <a:endParaRPr lang="es-MX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EFICACIA DE LA ENSEÑANZA DE ESTRATEGIAS</a:t>
            </a:r>
          </a:p>
          <a:p>
            <a:endParaRPr lang="es-MX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FIN</a:t>
            </a:r>
            <a:endParaRPr lang="es-MX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4 Botón de acción: Final">
            <a:hlinkClick r:id="rId2" action="ppaction://hlinksldjump" highlightClick="1"/>
          </p:cNvPr>
          <p:cNvSpPr/>
          <p:nvPr/>
        </p:nvSpPr>
        <p:spPr>
          <a:xfrm>
            <a:off x="7164288" y="2996952"/>
            <a:ext cx="792088" cy="432048"/>
          </a:xfrm>
          <a:prstGeom prst="actionButtonE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Botón de acción: Final">
            <a:hlinkClick r:id="rId3" action="ppaction://hlinksldjump" highlightClick="1"/>
          </p:cNvPr>
          <p:cNvSpPr/>
          <p:nvPr/>
        </p:nvSpPr>
        <p:spPr>
          <a:xfrm>
            <a:off x="5868144" y="5517232"/>
            <a:ext cx="792088" cy="379210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04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58092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METODOS DE APRENDIZAJE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REPASO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ELABORACIÓN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ORGANIZACIÓN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COMPRENSIÓN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SUPERVICIÓN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</a:rPr>
              <a:t>AFECTIVA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 smtClean="0"/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16832"/>
            <a:ext cx="4478635" cy="33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4139952" y="6093296"/>
            <a:ext cx="1008112" cy="504056"/>
          </a:xfrm>
          <a:prstGeom prst="actionButtonBackPreviou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364088" y="60932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MENU</a:t>
            </a:r>
            <a:endParaRPr lang="es-MX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2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293096"/>
            <a:ext cx="7920880" cy="2232248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REGRESAR A</a:t>
            </a:r>
            <a:br>
              <a:rPr lang="es-MX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MX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MX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CMAPSTOOLS</a:t>
            </a:r>
            <a:endParaRPr lang="es-MX" sz="4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9692"/>
            <a:ext cx="3463652" cy="32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26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32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TEORIA DEL PROCESAMIENTO DE LA INFORMACIÓN</vt:lpstr>
      <vt:lpstr>METODOS DE APRENDIZAJE</vt:lpstr>
      <vt:lpstr>REGRESAR A   CMAPSTOOLS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DEL PROCESAMIENTO DE LA INFORMACIÓN</dc:title>
  <dc:creator>SANDRA</dc:creator>
  <cp:lastModifiedBy>SANDRA</cp:lastModifiedBy>
  <cp:revision>2</cp:revision>
  <dcterms:created xsi:type="dcterms:W3CDTF">2017-11-23T05:23:11Z</dcterms:created>
  <dcterms:modified xsi:type="dcterms:W3CDTF">2017-11-23T05:38:46Z</dcterms:modified>
</cp:coreProperties>
</file>