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5C4C28-BD4B-4892-9A2D-6E19BD753A9A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FAA6B6-10E5-4810-BC9F-DA72D8452E73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18D072-EF12-4AA2-BD71-ABC68B06D0E2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856D55-EFBE-4F9B-8A5F-09D42CA22A9B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71656" cy="998240"/>
          </a:xfrm>
        </p:spPr>
        <p:txBody>
          <a:bodyPr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APLICACIONES DE ENSEÑANZA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1700808"/>
            <a:ext cx="79928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ESTUDIO ACADEMICO</a:t>
            </a:r>
          </a:p>
          <a:p>
            <a:endParaRPr lang="es-MX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MX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ENSEÑANZA DE ESTRATEGIAS</a:t>
            </a:r>
          </a:p>
          <a:p>
            <a:endParaRPr lang="es-MX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MX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MANEJO DEL TIEMPO</a:t>
            </a:r>
          </a:p>
          <a:p>
            <a:endParaRPr lang="es-MX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MX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REDACCIÓN</a:t>
            </a:r>
          </a:p>
          <a:p>
            <a:endParaRPr lang="es-MX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s-MX" sz="24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MX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MATEMATICAS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89" b="9959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3589139" cy="267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D:\Documentos\gifs-animados-lapices-104430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5877272"/>
            <a:ext cx="864096" cy="86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ocumentos\gifs-animados-lapices-104430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818708"/>
            <a:ext cx="835719" cy="8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ocumentos\gifs-animados-lapices-104430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450" y="5880592"/>
            <a:ext cx="921915" cy="8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0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</TotalTime>
  <Words>13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APLICACIONES DE ENSEÑANZA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APLICACIONES DE ENSEÑANZA</dc:title>
  <dc:creator>SANDRA</dc:creator>
  <cp:lastModifiedBy>SANDRA</cp:lastModifiedBy>
  <cp:revision>1</cp:revision>
  <dcterms:created xsi:type="dcterms:W3CDTF">2017-11-23T22:38:09Z</dcterms:created>
  <dcterms:modified xsi:type="dcterms:W3CDTF">2017-11-23T22:48:10Z</dcterms:modified>
</cp:coreProperties>
</file>