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4C51CA-F0B7-4FF9-B95D-7327D8B24C4D}">
  <a:tblStyle styleId="{A14C51CA-F0B7-4FF9-B95D-7327D8B24C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i3w3z8ASDB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06341" y="-74649"/>
            <a:ext cx="8520600" cy="847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b="1" dirty="0" smtClean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PULMONES FUMADORES</a:t>
            </a:r>
            <a:endParaRPr sz="4000" b="1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523750" y="4640925"/>
            <a:ext cx="7896600" cy="34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e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Vídeo: </a:t>
            </a:r>
            <a:r>
              <a:rPr lang="es" sz="18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https://www.youtube.com/watch?v=i3w3z8ASDBM</a:t>
            </a:r>
            <a:r>
              <a:rPr lang="e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/>
          </a:p>
        </p:txBody>
      </p:sp>
      <p:graphicFrame>
        <p:nvGraphicFramePr>
          <p:cNvPr id="56" name="Shape 56"/>
          <p:cNvGraphicFramePr/>
          <p:nvPr>
            <p:extLst>
              <p:ext uri="{D42A27DB-BD31-4B8C-83A1-F6EECF244321}">
                <p14:modId xmlns:p14="http://schemas.microsoft.com/office/powerpoint/2010/main" val="1851834716"/>
              </p:ext>
            </p:extLst>
          </p:nvPr>
        </p:nvGraphicFramePr>
        <p:xfrm>
          <a:off x="523748" y="773151"/>
          <a:ext cx="8052692" cy="3960751"/>
        </p:xfrm>
        <a:graphic>
          <a:graphicData uri="http://schemas.openxmlformats.org/drawingml/2006/table">
            <a:tbl>
              <a:tblPr>
                <a:noFill/>
                <a:tableStyleId>{A14C51CA-F0B7-4FF9-B95D-7327D8B24C4D}</a:tableStyleId>
              </a:tblPr>
              <a:tblGrid>
                <a:gridCol w="4026346"/>
                <a:gridCol w="4026346"/>
              </a:tblGrid>
              <a:tr h="3844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b="1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Persona fumadora</a:t>
                      </a:r>
                      <a:endParaRPr sz="1700" b="1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b="1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 Persona no fumadora</a:t>
                      </a:r>
                      <a:endParaRPr sz="1700" b="1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3574671">
                <a:tc>
                  <a:txBody>
                    <a:bodyPr/>
                    <a:lstStyle/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Perjudica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su salud y la salud de los que rodean al fumador.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El fumador suele tener peor aspecto físico que el no fumador.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Arruga la piel.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El tabaco cuesta dinero.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Se pierde el olfato y el gusto.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Los fumadores padecen mal aliento.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Menor rendimiento en el deporte.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Fumar acorta la vida y puede matar.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1524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El fumador tiene más posibilidades de padecer enfermedades coronarias y de cáncer.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 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Se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goza de una salud 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mejor.</a:t>
                      </a: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Mejora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el aspecto 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físico.</a:t>
                      </a: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No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afecta a la 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economía.</a:t>
                      </a: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Tiene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buen olfato y buen 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gusto.</a:t>
                      </a: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Mayor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rendimiento en el 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deporte.</a:t>
                      </a: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No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se está sometido a una 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adicción.</a:t>
                      </a: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700" dirty="0" smtClean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Mejor </a:t>
                      </a:r>
                      <a:r>
                        <a:rPr lang="es" sz="1700" dirty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salud respiratoria</a:t>
                      </a:r>
                      <a:r>
                        <a:rPr lang="es" sz="1700" dirty="0" smtClean="0">
                          <a:latin typeface="Comic Sans MS" charset="0"/>
                          <a:ea typeface="Comic Sans MS" charset="0"/>
                          <a:cs typeface="Comic Sans MS" charset="0"/>
                          <a:sym typeface="Times New Roman"/>
                        </a:rPr>
                        <a:t>.</a:t>
                      </a:r>
                      <a:endParaRPr sz="1700" dirty="0">
                        <a:latin typeface="Comic Sans MS" charset="0"/>
                        <a:ea typeface="Comic Sans MS" charset="0"/>
                        <a:cs typeface="Comic Sans MS" charset="0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  <p:sp>
        <p:nvSpPr>
          <p:cNvPr id="57" name="Shape 57"/>
          <p:cNvSpPr txBox="1"/>
          <p:nvPr/>
        </p:nvSpPr>
        <p:spPr>
          <a:xfrm>
            <a:off x="1858800" y="2493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920591" y="-15652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 b="1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Experimento</a:t>
            </a:r>
            <a:endParaRPr sz="4400" b="1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17105" y="557048"/>
            <a:ext cx="5258783" cy="375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b="1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Materiales:</a:t>
            </a: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Una botella de plástico transparente de litro o litro y medio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El tapón de la botella o una tetina de biberón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Algodón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Un cigarrillo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Un recipiente hondo (de plástico, cerámica, etc.) para utilizar de base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Agua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Fósforos o mechero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Cera o silicona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Cutter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Tijeras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l="13667" t="4324" r="14734" b="5763"/>
          <a:stretch/>
        </p:blipFill>
        <p:spPr>
          <a:xfrm>
            <a:off x="5927834" y="1481957"/>
            <a:ext cx="2691641" cy="26709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79362" y="241658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 b="1" dirty="0" smtClean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Reflexionamos</a:t>
            </a:r>
            <a:endParaRPr sz="4400" b="1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0" y="1028235"/>
            <a:ext cx="9079324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¿Qué ha quedado en la botella?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¿Qué ha ocurrido con el algodón blanco? ¿Por qué ha cambiado de color?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¿Cuántos cigarrillos han sido suficientes para que el algodón se vuelva amarillo?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¿Qué relación hay entre lo observado en el experimento y la acción de fumar de una persona?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¿Afecta a las personas que están cerca de las personas fumadoras? ¿Alguien conoce el nombre de las personas que no fuman pero inhalan el aire procedente de un fumador?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En base a lo observado en el experimento, ¿de qué forma fumar tabaco puede dificultar el proceso de la respiración de una persona?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</a:rPr>
              <a:t>¿Deberían los paquetes de cigarrillos proporcionar la información sobre todos los ingredientes que componen el tabaco y el humo del tabaco? ¿Por qué motivo?</a:t>
            </a:r>
            <a:endParaRPr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5927" y="27781"/>
            <a:ext cx="1155256" cy="1349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Macintosh PowerPoint</Application>
  <PresentationFormat>Presentación en pantalla (16:9)</PresentationFormat>
  <Paragraphs>46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Comic Sans MS</vt:lpstr>
      <vt:lpstr>Amatic SC</vt:lpstr>
      <vt:lpstr>Simple Light</vt:lpstr>
      <vt:lpstr>PULMONES FUMADORES</vt:lpstr>
      <vt:lpstr>Experimento</vt:lpstr>
      <vt:lpstr>Reflexionamos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PULMONES FUMADORES</dc:title>
  <cp:lastModifiedBy>Noelia Moreno Amengual</cp:lastModifiedBy>
  <cp:revision>1</cp:revision>
  <dcterms:modified xsi:type="dcterms:W3CDTF">2018-01-11T23:35:30Z</dcterms:modified>
</cp:coreProperties>
</file>