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289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68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1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99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28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0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827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75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4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2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NSZcfOWio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eib.caib.es/Normativa/Curriculum_IB/educacio_primaria_lomce_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3046"/>
            <a:ext cx="9181514" cy="917452"/>
          </a:xfrm>
        </p:spPr>
        <p:txBody>
          <a:bodyPr>
            <a:normAutofit/>
          </a:bodyPr>
          <a:lstStyle/>
          <a:p>
            <a:r>
              <a:rPr lang="es-ES_tradnl" sz="4400" dirty="0" smtClean="0">
                <a:latin typeface="Comic Sans MS" charset="0"/>
                <a:ea typeface="Comic Sans MS" charset="0"/>
                <a:cs typeface="Comic Sans MS" charset="0"/>
              </a:rPr>
              <a:t>Bibliografía</a:t>
            </a:r>
            <a:endParaRPr lang="es-ES_tradnl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773237"/>
            <a:ext cx="10335066" cy="29535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sz="2900" dirty="0" err="1"/>
              <a:t>Govern</a:t>
            </a:r>
            <a:r>
              <a:rPr lang="es-ES_tradnl" sz="2900" dirty="0"/>
              <a:t> de les Illes Balears (14-11-2017)</a:t>
            </a:r>
            <a:r>
              <a:rPr lang="es-ES_tradnl" sz="2900" i="1" dirty="0"/>
              <a:t> El web </a:t>
            </a:r>
            <a:r>
              <a:rPr lang="es-ES_tradnl" sz="2900" i="1" dirty="0" err="1"/>
              <a:t>eduactiu</a:t>
            </a:r>
            <a:r>
              <a:rPr lang="es-ES_tradnl" sz="2900" i="1" dirty="0"/>
              <a:t> de les Illes Balears </a:t>
            </a:r>
            <a:r>
              <a:rPr lang="es-ES_tradnl" sz="2900" dirty="0"/>
              <a:t>Currículum Illes </a:t>
            </a:r>
            <a:r>
              <a:rPr lang="es-ES_tradnl" sz="2900" dirty="0" smtClean="0"/>
              <a:t>Balear</a:t>
            </a:r>
            <a:r>
              <a:rPr lang="es-ES_tradnl" sz="2900" i="1" dirty="0" smtClean="0"/>
              <a:t>s</a:t>
            </a:r>
          </a:p>
          <a:p>
            <a:pPr algn="l"/>
            <a:r>
              <a:rPr lang="es-ES_tradnl" sz="2900" u="sng" dirty="0" smtClean="0">
                <a:hlinkClick r:id="rId2"/>
              </a:rPr>
              <a:t>http</a:t>
            </a:r>
            <a:r>
              <a:rPr lang="es-ES_tradnl" sz="2900" u="sng" dirty="0">
                <a:hlinkClick r:id="rId2"/>
              </a:rPr>
              <a:t>://weib.caib.es/Normativa/Curriculum_IB/educacio_primaria_lomce_.</a:t>
            </a:r>
            <a:r>
              <a:rPr lang="es-ES_tradnl" sz="2900" u="sng" dirty="0" smtClean="0">
                <a:hlinkClick r:id="rId2"/>
              </a:rPr>
              <a:t>htm</a:t>
            </a:r>
            <a:endParaRPr lang="es-ES_tradnl" sz="2900" u="sng" dirty="0" smtClean="0"/>
          </a:p>
          <a:p>
            <a:pPr algn="l"/>
            <a:endParaRPr lang="es-ES_tradnl" sz="2900" u="sng" dirty="0"/>
          </a:p>
          <a:p>
            <a:pPr algn="l"/>
            <a:r>
              <a:rPr lang="es-ES_tradnl" sz="2900" u="sng" dirty="0" smtClean="0"/>
              <a:t>Calvo Gómez, Y. Yolanda Calvo </a:t>
            </a:r>
            <a:r>
              <a:rPr lang="es-ES_tradnl" sz="2900" u="sng" dirty="0" err="1" smtClean="0"/>
              <a:t>gómez</a:t>
            </a:r>
            <a:r>
              <a:rPr lang="es-ES_tradnl" sz="2900" u="sng" dirty="0" smtClean="0"/>
              <a:t>(20013) </a:t>
            </a:r>
            <a:r>
              <a:rPr lang="es-ES_tradnl" sz="2900" i="1" dirty="0"/>
              <a:t>Presentación </a:t>
            </a:r>
            <a:r>
              <a:rPr lang="es-ES_tradnl" sz="2900" i="1" dirty="0" err="1"/>
              <a:t>Mindfulness</a:t>
            </a:r>
            <a:r>
              <a:rPr lang="es-ES_tradnl" sz="2900" i="1" dirty="0"/>
              <a:t> para Niños y </a:t>
            </a:r>
            <a:r>
              <a:rPr lang="es-ES_tradnl" sz="2900" i="1" dirty="0" smtClean="0"/>
              <a:t>Niñas </a:t>
            </a:r>
            <a:r>
              <a:rPr lang="es-ES_tradnl" sz="2900" dirty="0" smtClean="0"/>
              <a:t>(</a:t>
            </a:r>
            <a:r>
              <a:rPr lang="es-ES_tradnl" sz="2900" dirty="0" err="1" smtClean="0"/>
              <a:t>youtube</a:t>
            </a:r>
            <a:r>
              <a:rPr lang="es-ES_tradnl" sz="2900" dirty="0" smtClean="0"/>
              <a:t>) Recuperado de:</a:t>
            </a:r>
            <a:endParaRPr lang="es-ES_tradnl" sz="2900" u="sng" dirty="0" smtClean="0"/>
          </a:p>
          <a:p>
            <a:pPr algn="l"/>
            <a:r>
              <a:rPr lang="es-ES_tradnl" sz="2900" u="sng" dirty="0" smtClean="0">
                <a:latin typeface="Comic Sans MS" charset="0"/>
                <a:ea typeface="Comic Sans MS" charset="0"/>
                <a:cs typeface="Comic Sans MS" charset="0"/>
                <a:hlinkClick r:id="rId3"/>
              </a:rPr>
              <a:t>https</a:t>
            </a:r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3"/>
              </a:rPr>
              <a:t>://www.youtube.com/watch?v=9CNSZcfOWio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4417254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</Words>
  <Application>Microsoft Macintosh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de Office</vt:lpstr>
      <vt:lpstr>Bibliografía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Bibliografía</dc:title>
  <dc:creator>Noelia Moreno Amengual</dc:creator>
  <cp:lastModifiedBy>Noelia Moreno Amengual</cp:lastModifiedBy>
  <cp:revision>2</cp:revision>
  <dcterms:created xsi:type="dcterms:W3CDTF">2018-01-12T07:42:14Z</dcterms:created>
  <dcterms:modified xsi:type="dcterms:W3CDTF">2018-01-12T08:11:54Z</dcterms:modified>
</cp:coreProperties>
</file>