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17225"/>
            <a:ext cx="8520600" cy="1338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CONTENIDOS CONCEPTUALES:</a:t>
            </a:r>
            <a:endParaRPr sz="4400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04825" y="1732500"/>
            <a:ext cx="8520600" cy="137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Identificar el aparato respiratorio, su funcionamiento y sus partes. </a:t>
            </a:r>
            <a:endParaRPr lang="es-ES" sz="1800" smtClean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matic SC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Conocer el proceso de la respiración y sus fases.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Analizar las enfermedades más frecuentes relacionadas con el sistema respiratorio</a:t>
            </a:r>
            <a:r>
              <a:rPr lang="es" sz="1800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.</a:t>
            </a:r>
            <a:endParaRPr sz="1800"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Presentación en pantalla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Comic Sans MS</vt:lpstr>
      <vt:lpstr>Amatic SC</vt:lpstr>
      <vt:lpstr>Simple Light</vt:lpstr>
      <vt:lpstr>CONTENIDOS CONCEPTUALES: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CONTENIDOS CONCEPTUALES:</dc:title>
  <cp:lastModifiedBy>Noelia Moreno Amengual</cp:lastModifiedBy>
  <cp:revision>1</cp:revision>
  <dcterms:modified xsi:type="dcterms:W3CDTF">2018-01-11T23:24:04Z</dcterms:modified>
</cp:coreProperties>
</file>