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>
        <p:scale>
          <a:sx n="60" d="100"/>
          <a:sy n="60" d="100"/>
        </p:scale>
        <p:origin x="1992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DBB6BC-0DE7-4AE0-842E-B77378A74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090673F-0162-46E3-8DB8-76D1B51C0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D747B05-1454-4A73-BFA1-46EEC32E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CBCAED-38EE-47F6-B9F5-FF686161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0FF8E74-5660-4F9D-A3D3-14F82CAA4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65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24E0013-BCB2-4AD2-8D53-C00491876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F06C9A2-E1BD-4874-A4C5-DBDE222B5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10CA22-1951-4178-8991-CCEB8FD2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7C695E9-82DF-4FA7-834E-B042DC8E9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2899975-B942-43D1-9BFE-B65BFA0F3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68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9D178C6-2EB4-4F9F-BDBF-BCBEC68AF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1734E9F-1370-4A4D-87F9-B52881458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DC80F8-3373-4D3A-9632-DE73F0548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74D8C94-E60E-4A1B-90AC-8F82FFB8B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BA142CD-C061-4BA1-9408-05BBBF94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19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A7DEA0-1759-432E-ADBF-57CD197B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6A3AD72-7B1A-4F40-BFD5-C786CA43F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6A7A953-F568-4555-A868-8259BA46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B6C59FA-61BE-4F65-92A1-AD2EF78D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972F53F-ABB9-48D7-9723-6D1C5459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538C4B-F330-412E-9FC8-B974FB5FB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109B6DF-0EE5-4263-B20C-A5F9D615E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6DBA3DB-6AD1-4CF6-A920-70DFCEA70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F0D1D8-F053-4950-B5E0-03454193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E6C0E5-F413-4972-80D7-1040C840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641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DD0A62-E27A-4E3E-ABB7-2462154D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070CE03-90F2-41CC-805B-8138E2487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CF385E9-6C95-4323-9E8F-2361D4E88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43295F-5DDA-4B14-91B2-D075E128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31B156B-1A3C-40B3-B11E-F12BB138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5791A67-DE9A-446B-B896-A34B5CD2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932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5C28F8-6966-4F51-88C7-DB0F5E88B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2AA9633-C6A2-479D-B190-1FB9FE43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4834679B-687B-4F94-A2B5-61DCDEE07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E7347C04-1489-4774-9D5C-850845521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F215E56D-1A07-4FD5-ACB1-A4A8565AF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9137368-8664-4CBA-88B2-A2570990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660B825-8956-4EC7-8758-B5666CFC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5FB433D-92E0-46DB-8230-6FF0831B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895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EB6E45-4682-47C3-A472-365C4A2B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47DD75AE-5D01-49AE-90E9-C78EEE7C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72089076-4CF6-46F8-8612-BC83A26B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9A1AB94-3B0D-4229-BB62-4027FBA0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388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D0C2520-2ED9-433A-BBFA-290C28567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298CD99-F354-49E5-AC80-826F7CFD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E20C90A-5062-43EB-B644-4A9B7485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115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D548F2F-C430-401C-AACF-3C5FACCA6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A5CE6D-BFE6-446D-B97F-9005E4454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A50B96D-976F-40D2-B723-1A04B340C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33217F-AD07-4BC9-B796-9E6F6772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6FD09C1-1B0A-459C-9077-F0A2BDAF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F1A3D8-F788-4A8E-9815-D07DA32C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985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26F706-3E02-42AD-940A-6CD2F2F2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928EE45-8F07-4B79-BCFF-A95ED79EA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CD2D4CF-CF4E-4674-9AEA-387D8C0FB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F3AF61F-B2C3-47FF-9076-D136F6AF9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98636AA-C1C3-4859-A86C-73787E640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576570D-56EF-4A4D-A51F-FAEA984B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05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435C4F69-38C3-4D24-A4FF-CD33B4D9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D051ABF-28AB-47F7-80C9-1CA16D4BC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10FDC51-6D5A-4089-B8E5-CB90633F08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1AA5-70F9-4448-B72D-1D399C3D5F65}" type="datetimeFigureOut">
              <a:rPr lang="es-ES" smtClean="0"/>
              <a:t>12/1/18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C344A4-5899-40A0-B6D7-38863BAE3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CD07D2-7BD1-4302-9B6F-A3ECDAF0D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BD288-4748-4EDF-8C62-0D105BDDFEC7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53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EEEF54-CC08-4EC5-9193-5FB4835A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790"/>
            <a:ext cx="10515600" cy="712493"/>
          </a:xfrm>
        </p:spPr>
        <p:txBody>
          <a:bodyPr>
            <a:normAutofit/>
          </a:bodyPr>
          <a:lstStyle/>
          <a:p>
            <a:pPr algn="ctr"/>
            <a:r>
              <a:rPr lang="es-ES" b="1" dirty="0">
                <a:latin typeface="Comic Sans MS" charset="0"/>
                <a:ea typeface="Comic Sans MS" charset="0"/>
                <a:cs typeface="Comic Sans MS" charset="0"/>
              </a:rPr>
              <a:t>EVALUACIÓN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xmlns="" id="{8C69171B-04B3-46D4-948F-ECAB97F188EC}"/>
              </a:ext>
            </a:extLst>
          </p:cNvPr>
          <p:cNvSpPr/>
          <p:nvPr/>
        </p:nvSpPr>
        <p:spPr>
          <a:xfrm>
            <a:off x="340456" y="1414925"/>
            <a:ext cx="3115340" cy="712493"/>
          </a:xfrm>
          <a:prstGeom prst="roundRect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Evaluación formativa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7FA993FC-F5F8-4729-BA7D-25D883306BAA}"/>
              </a:ext>
            </a:extLst>
          </p:cNvPr>
          <p:cNvSpPr/>
          <p:nvPr/>
        </p:nvSpPr>
        <p:spPr>
          <a:xfrm>
            <a:off x="3672664" y="1528855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BFD5B6A-0189-42AB-9D0E-6AE5E9D174E2}"/>
              </a:ext>
            </a:extLst>
          </p:cNvPr>
          <p:cNvSpPr/>
          <p:nvPr/>
        </p:nvSpPr>
        <p:spPr>
          <a:xfrm>
            <a:off x="4867940" y="1414925"/>
            <a:ext cx="3891518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Continua, cualitativa e individual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Valorar el progreso y esfuerzo de los alumnos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Aprendizaje significativo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Construir conexiones horizontales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944723D9-5786-49D6-94E6-CC388D4F96CE}"/>
              </a:ext>
            </a:extLst>
          </p:cNvPr>
          <p:cNvSpPr/>
          <p:nvPr/>
        </p:nvSpPr>
        <p:spPr>
          <a:xfrm>
            <a:off x="3289891" y="4667856"/>
            <a:ext cx="1743954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DIARIO DE CLASE (50%) 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xmlns="" id="{60858B27-E427-47DF-B9FC-32A7F8C3E31C}"/>
              </a:ext>
            </a:extLst>
          </p:cNvPr>
          <p:cNvSpPr/>
          <p:nvPr/>
        </p:nvSpPr>
        <p:spPr>
          <a:xfrm>
            <a:off x="5247329" y="5212349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563D6A40-465B-4F52-92E8-FB519808BB19}"/>
              </a:ext>
            </a:extLst>
          </p:cNvPr>
          <p:cNvSpPr/>
          <p:nvPr/>
        </p:nvSpPr>
        <p:spPr>
          <a:xfrm>
            <a:off x="6439221" y="4242554"/>
            <a:ext cx="5149918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Recurso didáctico para reflexionar sobre el aprendizaje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Reflejar las experiencias y emociones de los alumnos durante todo el proceso de la UD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Fomenta la autoevaluación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5E5E9B-B9F2-410A-AF29-FDA09522D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59" b="7030"/>
          <a:stretch/>
        </p:blipFill>
        <p:spPr>
          <a:xfrm>
            <a:off x="0" y="4667856"/>
            <a:ext cx="2938511" cy="21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42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C6694178-2FEF-4FC4-B897-E7A34C9D0B98}"/>
              </a:ext>
            </a:extLst>
          </p:cNvPr>
          <p:cNvSpPr/>
          <p:nvPr/>
        </p:nvSpPr>
        <p:spPr>
          <a:xfrm>
            <a:off x="621119" y="638117"/>
            <a:ext cx="1743954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MAPAS CONCEPTUALES (20%)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9FE11CBF-4D04-4238-995F-7688D0224F56}"/>
              </a:ext>
            </a:extLst>
          </p:cNvPr>
          <p:cNvSpPr/>
          <p:nvPr/>
        </p:nvSpPr>
        <p:spPr>
          <a:xfrm>
            <a:off x="2620041" y="1182610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236E5A2-81D9-482C-B04F-58ED4346FB69}"/>
              </a:ext>
            </a:extLst>
          </p:cNvPr>
          <p:cNvSpPr/>
          <p:nvPr/>
        </p:nvSpPr>
        <p:spPr>
          <a:xfrm>
            <a:off x="3910337" y="426097"/>
            <a:ext cx="5403111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Representación esquemática y visual de los contenidos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Aprendizaje significativo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Conexión de los contenidos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Realizar tres mapas conceptuales de manera grupal con la herramienta </a:t>
            </a:r>
            <a:r>
              <a:rPr lang="es-ES" dirty="0" err="1">
                <a:solidFill>
                  <a:schemeClr val="tx1"/>
                </a:solidFill>
                <a:latin typeface="Comic Sans MS" panose="030F0702030302020204" pitchFamily="66" charset="0"/>
              </a:rPr>
              <a:t>Cmaptools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xmlns="" id="{5DE0BBD4-B2DD-432F-946C-7F3C8E191C91}"/>
              </a:ext>
            </a:extLst>
          </p:cNvPr>
          <p:cNvSpPr/>
          <p:nvPr/>
        </p:nvSpPr>
        <p:spPr>
          <a:xfrm>
            <a:off x="3109245" y="2710076"/>
            <a:ext cx="2573079" cy="1465272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Definición y funciones del aparato respiratorio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xmlns="" id="{5BFDBA40-6CFE-402F-A842-E18E080FAB35}"/>
              </a:ext>
            </a:extLst>
          </p:cNvPr>
          <p:cNvSpPr/>
          <p:nvPr/>
        </p:nvSpPr>
        <p:spPr>
          <a:xfrm>
            <a:off x="7575024" y="2683283"/>
            <a:ext cx="2342920" cy="1394916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Movimientos respiratorios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xmlns="" id="{E148274D-7BEE-4EFC-BFBF-0FCB3325A295}"/>
              </a:ext>
            </a:extLst>
          </p:cNvPr>
          <p:cNvSpPr/>
          <p:nvPr/>
        </p:nvSpPr>
        <p:spPr>
          <a:xfrm>
            <a:off x="5440432" y="2710076"/>
            <a:ext cx="2342920" cy="1438479"/>
          </a:xfrm>
          <a:prstGeom prst="ellipse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Partes del aparato respiratorio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xmlns="" id="{83F42912-DCC1-4DD6-86F1-D0AB28B538EF}"/>
              </a:ext>
            </a:extLst>
          </p:cNvPr>
          <p:cNvSpPr/>
          <p:nvPr/>
        </p:nvSpPr>
        <p:spPr>
          <a:xfrm>
            <a:off x="621119" y="4612296"/>
            <a:ext cx="1743954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DEBATE (20%) 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xmlns="" id="{C20C335D-80BD-4621-84EE-D4D05D116AC3}"/>
              </a:ext>
            </a:extLst>
          </p:cNvPr>
          <p:cNvSpPr/>
          <p:nvPr/>
        </p:nvSpPr>
        <p:spPr>
          <a:xfrm>
            <a:off x="2596225" y="5190758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A870ABC-C5AC-4234-BCAF-7035D85D395E}"/>
              </a:ext>
            </a:extLst>
          </p:cNvPr>
          <p:cNvSpPr/>
          <p:nvPr/>
        </p:nvSpPr>
        <p:spPr>
          <a:xfrm>
            <a:off x="3805785" y="4433613"/>
            <a:ext cx="6358941" cy="224363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Capacidad reflexiva y creativa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Crear dos grupos (a favor y en contra)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Visualizar dos fotografías (paisaje natural y urbano)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Valorar la importancia del entorno y sus influencias en la salud humana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enfermedades respiratorias 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Proponer medidas preventivas 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smtClean="0">
                <a:solidFill>
                  <a:schemeClr val="tx1"/>
                </a:solidFill>
                <a:latin typeface="Comic Sans MS" panose="030F0702030302020204" pitchFamily="66" charset="0"/>
              </a:rPr>
              <a:t>Rúbrica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17EB2FC3-A481-4E25-A242-30C81CE8F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7944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6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xmlns="" id="{EE0B8F8D-137D-472A-BB51-F5460FEA3EA7}"/>
              </a:ext>
            </a:extLst>
          </p:cNvPr>
          <p:cNvSpPr/>
          <p:nvPr/>
        </p:nvSpPr>
        <p:spPr>
          <a:xfrm>
            <a:off x="567954" y="749538"/>
            <a:ext cx="1743954" cy="1573619"/>
          </a:xfrm>
          <a:prstGeom prst="ellipse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PRUEBA FINAL (10%)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xmlns="" id="{6AF7210B-B2EA-4792-9562-4EAFE4EBF48F}"/>
              </a:ext>
            </a:extLst>
          </p:cNvPr>
          <p:cNvSpPr/>
          <p:nvPr/>
        </p:nvSpPr>
        <p:spPr>
          <a:xfrm>
            <a:off x="2504961" y="1294031"/>
            <a:ext cx="978408" cy="484632"/>
          </a:xfrm>
          <a:prstGeom prst="rightArrow">
            <a:avLst/>
          </a:prstGeom>
          <a:solidFill>
            <a:srgbClr val="F1D7F9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CECB31B-70FC-4613-8C8C-6A596AA086D5}"/>
              </a:ext>
            </a:extLst>
          </p:cNvPr>
          <p:cNvSpPr/>
          <p:nvPr/>
        </p:nvSpPr>
        <p:spPr>
          <a:xfrm>
            <a:off x="3755331" y="536886"/>
            <a:ext cx="4681338" cy="199892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Realizar un </a:t>
            </a:r>
            <a:r>
              <a:rPr lang="es-ES" dirty="0" err="1">
                <a:solidFill>
                  <a:schemeClr val="tx1"/>
                </a:solidFill>
                <a:latin typeface="Comic Sans MS" panose="030F0702030302020204" pitchFamily="66" charset="0"/>
              </a:rPr>
              <a:t>Kahoot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! de 10 preguntas sobre todos los contenidos trabajados en la UD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Consolidación de los contenidos</a:t>
            </a:r>
          </a:p>
          <a:p>
            <a:pPr marL="285750" indent="-285750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Bajo porcentaje </a:t>
            </a: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mayor importancia al progreso y esfuerzo </a:t>
            </a: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3BED189-DD0C-4E06-AB92-6E40078A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179" y="3008351"/>
            <a:ext cx="6843821" cy="384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80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172</Words>
  <Application>Microsoft Macintosh PowerPoint</Application>
  <PresentationFormat>Panorámica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Wingdings</vt:lpstr>
      <vt:lpstr>Tema de Office</vt:lpstr>
      <vt:lpstr>EVALUACIÓN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</dc:title>
  <dc:creator>Bea Clos</dc:creator>
  <cp:lastModifiedBy>Noelia Moreno Amengual</cp:lastModifiedBy>
  <cp:revision>11</cp:revision>
  <dcterms:created xsi:type="dcterms:W3CDTF">2018-01-08T21:10:10Z</dcterms:created>
  <dcterms:modified xsi:type="dcterms:W3CDTF">2018-01-12T07:29:08Z</dcterms:modified>
</cp:coreProperties>
</file>