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0910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289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258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1551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9767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9494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2399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073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846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936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624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919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793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047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8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41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AD818-FA0E-430A-8CAF-F9610EFE067B}" type="datetimeFigureOut">
              <a:rPr lang="es-CO" smtClean="0"/>
              <a:t>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5ABB3DB-505D-4379-9C42-B468479727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664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5440" y="1109300"/>
            <a:ext cx="9144000" cy="954631"/>
          </a:xfrm>
        </p:spPr>
        <p:txBody>
          <a:bodyPr/>
          <a:lstStyle/>
          <a:p>
            <a:pPr algn="ctr"/>
            <a:r>
              <a:rPr lang="es-CO" dirty="0" smtClean="0"/>
              <a:t>MAGNITUDES ESCALARES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5440" y="2442754"/>
            <a:ext cx="9144000" cy="3553098"/>
          </a:xfrm>
        </p:spPr>
        <p:txBody>
          <a:bodyPr>
            <a:normAutofit/>
          </a:bodyPr>
          <a:lstStyle/>
          <a:p>
            <a:r>
              <a:rPr lang="es-CO" sz="3600" dirty="0">
                <a:solidFill>
                  <a:schemeClr val="tx1"/>
                </a:solidFill>
              </a:rPr>
              <a:t>son aquellas magnitudes que quedan completamente definidas por un número y las unidades de medida utilizadas para su medida. </a:t>
            </a:r>
            <a:r>
              <a:rPr lang="es-CO" sz="3600" i="1" dirty="0">
                <a:solidFill>
                  <a:schemeClr val="tx1"/>
                </a:solidFill>
              </a:rPr>
              <a:t>Por ejemplo</a:t>
            </a:r>
            <a:r>
              <a:rPr lang="es-CO" sz="3600" dirty="0">
                <a:solidFill>
                  <a:schemeClr val="tx1"/>
                </a:solidFill>
              </a:rPr>
              <a:t>: la temperatura, la masa, la longitud, la densidad, etc.</a:t>
            </a:r>
            <a:endParaRPr lang="es-CO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46489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22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Espiral</vt:lpstr>
      <vt:lpstr>MAGNITUDES ESCALARES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MAGNITUDES FISICAS</dc:title>
  <dc:creator>DANIEL</dc:creator>
  <cp:lastModifiedBy>DANIEL</cp:lastModifiedBy>
  <cp:revision>3</cp:revision>
  <dcterms:created xsi:type="dcterms:W3CDTF">2018-03-03T23:42:46Z</dcterms:created>
  <dcterms:modified xsi:type="dcterms:W3CDTF">2018-03-04T00:31:45Z</dcterms:modified>
</cp:coreProperties>
</file>