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4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9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9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7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0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4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1D42-8D75-42CD-A30F-8212DC4C7C18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D1DC5-7915-489F-9C38-D3EF2FA979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0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wikipedia.org/wiki/Sistema_Internaciona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Países que adoptaron el sistema métrico decimal, actualmente sustituido por el </a:t>
            </a:r>
            <a:r>
              <a:rPr lang="es-ES" dirty="0">
                <a:hlinkClick r:id="rId2" tooltip="Sistema Internacional"/>
              </a:rPr>
              <a:t>Sistema Internacional</a:t>
            </a:r>
            <a:r>
              <a:rPr lang="es-ES" dirty="0"/>
              <a:t>.</a:t>
            </a:r>
            <a:endParaRPr lang="en-US" dirty="0"/>
          </a:p>
        </p:txBody>
      </p:sp>
      <p:pic>
        <p:nvPicPr>
          <p:cNvPr id="1026" name="Picture 2" descr="https://upload.wikimedia.org/wikipedia/commons/thumb/a/ab/Metric_system_adoption_map.svg/350px-Metric_system_adoption_map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815" y="351060"/>
            <a:ext cx="6392369" cy="325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44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paula marinez nieva</dc:creator>
  <cp:lastModifiedBy>maria paula marinez nieva</cp:lastModifiedBy>
  <cp:revision>1</cp:revision>
  <dcterms:created xsi:type="dcterms:W3CDTF">2018-03-04T04:32:55Z</dcterms:created>
  <dcterms:modified xsi:type="dcterms:W3CDTF">2018-03-04T04:33:50Z</dcterms:modified>
</cp:coreProperties>
</file>