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90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786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869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371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3103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5782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982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136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25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8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98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22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47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747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23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05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A34CCC-7C69-4746-B4A7-049FA31A062D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887976C-E0B6-4647-8881-120971B635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16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8553" y="1"/>
            <a:ext cx="10018713" cy="1481070"/>
          </a:xfrm>
        </p:spPr>
        <p:txBody>
          <a:bodyPr>
            <a:normAutofit/>
          </a:bodyPr>
          <a:lstStyle/>
          <a:p>
            <a:pPr algn="ctr"/>
            <a:r>
              <a:rPr lang="es-ES" sz="8000" dirty="0" smtClean="0">
                <a:latin typeface="Arial Black" panose="020B0A04020102020204" pitchFamily="34" charset="0"/>
              </a:rPr>
              <a:t>MASA </a:t>
            </a:r>
            <a:endParaRPr lang="es-ES" sz="8000" dirty="0"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2871989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La Masa es la medida que indica la cantidad de materia que tiene un cuerpo. Un cuerpo corresponde a una porción de materia que puede encontrarse en estado sólido, líquido o gaseoso, el cual puede estar formado por materiales de igual o diferente naturaleza. La unidad de medida del Sistema Internacional es el kilogramo (kg) y en el sistema ingles es la libra. el instrumento para medir la masa de un cuerpo es puede ser la balanza.</a:t>
            </a:r>
            <a:endParaRPr lang="es-ES" dirty="0"/>
          </a:p>
        </p:txBody>
      </p:sp>
      <p:pic>
        <p:nvPicPr>
          <p:cNvPr id="1026" name="Picture 2" descr="Resultado de imagen para masa fis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954" y="4088934"/>
            <a:ext cx="4453420" cy="250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604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106</TotalTime>
  <Words>86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Parallax</vt:lpstr>
      <vt:lpstr>MASA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</dc:title>
  <dc:creator>Paula Andrea Garcia</dc:creator>
  <cp:lastModifiedBy>Paula Andrea Garcia</cp:lastModifiedBy>
  <cp:revision>3</cp:revision>
  <dcterms:created xsi:type="dcterms:W3CDTF">2018-03-05T00:02:56Z</dcterms:created>
  <dcterms:modified xsi:type="dcterms:W3CDTF">2018-03-05T01:49:08Z</dcterms:modified>
</cp:coreProperties>
</file>