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17" r:id="rId2"/>
    <p:sldId id="420" r:id="rId3"/>
    <p:sldId id="421" r:id="rId4"/>
    <p:sldId id="343" r:id="rId5"/>
    <p:sldId id="348" r:id="rId6"/>
    <p:sldId id="349" r:id="rId7"/>
    <p:sldId id="354" r:id="rId8"/>
    <p:sldId id="427" r:id="rId9"/>
    <p:sldId id="357" r:id="rId10"/>
    <p:sldId id="426" r:id="rId11"/>
    <p:sldId id="361" r:id="rId12"/>
    <p:sldId id="362" r:id="rId13"/>
    <p:sldId id="428" r:id="rId14"/>
    <p:sldId id="364" r:id="rId15"/>
    <p:sldId id="367" r:id="rId16"/>
    <p:sldId id="369" r:id="rId17"/>
    <p:sldId id="370" r:id="rId18"/>
    <p:sldId id="416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3399FF"/>
    <a:srgbClr val="CCCCFF"/>
    <a:srgbClr val="6699FF"/>
    <a:srgbClr val="66FF99"/>
    <a:srgbClr val="FF9999"/>
    <a:srgbClr val="9966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8277" autoAdjust="0"/>
  </p:normalViewPr>
  <p:slideViewPr>
    <p:cSldViewPr>
      <p:cViewPr varScale="1">
        <p:scale>
          <a:sx n="64" d="100"/>
          <a:sy n="64" d="100"/>
        </p:scale>
        <p:origin x="15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9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B53C39-E72F-443E-8220-2E230726715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E9A669C7-AD89-4FE5-863D-748E43F2CE69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4800" dirty="0"/>
            <a:t>1</a:t>
          </a:r>
          <a:endParaRPr lang="es-CR" sz="4800" dirty="0"/>
        </a:p>
      </dgm:t>
    </dgm:pt>
    <dgm:pt modelId="{7B4BC9FF-EB60-432A-9E0C-BA75ECCB45BD}" type="parTrans" cxnId="{6AC3BE37-D8D0-4451-873A-C1A10F9A1981}">
      <dgm:prSet/>
      <dgm:spPr/>
      <dgm:t>
        <a:bodyPr/>
        <a:lstStyle/>
        <a:p>
          <a:endParaRPr lang="es-CR"/>
        </a:p>
      </dgm:t>
    </dgm:pt>
    <dgm:pt modelId="{C5AB086C-3979-4E05-87FC-BE1B43E77FAD}" type="sibTrans" cxnId="{6AC3BE37-D8D0-4451-873A-C1A10F9A1981}">
      <dgm:prSet/>
      <dgm:spPr/>
      <dgm:t>
        <a:bodyPr/>
        <a:lstStyle/>
        <a:p>
          <a:endParaRPr lang="es-CR"/>
        </a:p>
      </dgm:t>
    </dgm:pt>
    <dgm:pt modelId="{226156D8-A856-4E93-931D-266589C3C805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  <a:latin typeface="+mn-lt"/>
            </a:rPr>
            <a:t>Los ingenieros habían dado a JPL la fuerza de los propulsores en libras fuerza (unidad del sistema inglés). En JPL asumieron que los datos estaban en </a:t>
          </a:r>
          <a:r>
            <a:rPr lang="es-ES" b="1" dirty="0" err="1">
              <a:solidFill>
                <a:schemeClr val="tx1"/>
              </a:solidFill>
              <a:latin typeface="+mn-lt"/>
            </a:rPr>
            <a:t>newtons</a:t>
          </a:r>
          <a:r>
            <a:rPr lang="es-ES" dirty="0">
              <a:solidFill>
                <a:schemeClr val="tx1"/>
              </a:solidFill>
              <a:latin typeface="+mn-lt"/>
            </a:rPr>
            <a:t> (unidad del Sistema Internacional).</a:t>
          </a:r>
          <a:endParaRPr lang="es-CR" dirty="0">
            <a:solidFill>
              <a:schemeClr val="tx1"/>
            </a:solidFill>
            <a:latin typeface="+mn-lt"/>
          </a:endParaRPr>
        </a:p>
      </dgm:t>
    </dgm:pt>
    <dgm:pt modelId="{B225ED9D-BB74-4A6F-9E1A-72B171E86C1A}" type="parTrans" cxnId="{6FA06BF9-016A-40B6-9976-3C8C606FD78A}">
      <dgm:prSet/>
      <dgm:spPr/>
      <dgm:t>
        <a:bodyPr/>
        <a:lstStyle/>
        <a:p>
          <a:endParaRPr lang="es-CR"/>
        </a:p>
      </dgm:t>
    </dgm:pt>
    <dgm:pt modelId="{732DEE49-5391-4285-AA42-1C4BA2CE176D}" type="sibTrans" cxnId="{6FA06BF9-016A-40B6-9976-3C8C606FD78A}">
      <dgm:prSet/>
      <dgm:spPr/>
      <dgm:t>
        <a:bodyPr/>
        <a:lstStyle/>
        <a:p>
          <a:endParaRPr lang="es-CR"/>
        </a:p>
      </dgm:t>
    </dgm:pt>
    <dgm:pt modelId="{0FDE811C-B0BD-49F8-B931-20F8898FDAB4}">
      <dgm:prSet phldrT="[Texto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4800" dirty="0"/>
            <a:t>2</a:t>
          </a:r>
          <a:endParaRPr lang="es-CR" sz="4800" dirty="0"/>
        </a:p>
      </dgm:t>
    </dgm:pt>
    <dgm:pt modelId="{9A6C92A3-1BFD-4584-BD44-83D6A992E8FB}" type="parTrans" cxnId="{230398D4-3977-43D5-B787-F49547DDFB45}">
      <dgm:prSet/>
      <dgm:spPr/>
      <dgm:t>
        <a:bodyPr/>
        <a:lstStyle/>
        <a:p>
          <a:endParaRPr lang="es-CR"/>
        </a:p>
      </dgm:t>
    </dgm:pt>
    <dgm:pt modelId="{AC78F56C-ADE5-42D5-BEA1-27720EABC931}" type="sibTrans" cxnId="{230398D4-3977-43D5-B787-F49547DDFB45}">
      <dgm:prSet/>
      <dgm:spPr/>
      <dgm:t>
        <a:bodyPr/>
        <a:lstStyle/>
        <a:p>
          <a:endParaRPr lang="es-CR"/>
        </a:p>
      </dgm:t>
    </dgm:pt>
    <dgm:pt modelId="{ACFD0E16-04C2-44D9-84AF-116BEAF5A76D}">
      <dgm:prSet phldrT="[Texto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Una </a:t>
          </a:r>
          <a:r>
            <a:rPr lang="es-ES" b="1" dirty="0">
              <a:solidFill>
                <a:schemeClr val="tx1"/>
              </a:solidFill>
            </a:rPr>
            <a:t>libra-fuerza</a:t>
          </a:r>
          <a:r>
            <a:rPr lang="es-ES" dirty="0">
              <a:solidFill>
                <a:schemeClr val="tx1"/>
              </a:solidFill>
            </a:rPr>
            <a:t> equivale a </a:t>
          </a:r>
          <a:r>
            <a:rPr lang="es-ES" b="1" dirty="0">
              <a:solidFill>
                <a:schemeClr val="tx1"/>
              </a:solidFill>
            </a:rPr>
            <a:t>4,45 N</a:t>
          </a:r>
          <a:r>
            <a:rPr lang="es-ES" dirty="0">
              <a:solidFill>
                <a:schemeClr val="tx1"/>
              </a:solidFill>
            </a:rPr>
            <a:t>, así que los controladores habían dado a la nave un empuje cuatro veces más fuerte del que debió haber sido.</a:t>
          </a:r>
          <a:endParaRPr lang="es-CR" dirty="0">
            <a:solidFill>
              <a:schemeClr val="tx1"/>
            </a:solidFill>
          </a:endParaRPr>
        </a:p>
      </dgm:t>
    </dgm:pt>
    <dgm:pt modelId="{3DEACF4E-05A8-4BB6-8970-92C516DB6CAC}" type="parTrans" cxnId="{9DF7991F-7284-46C5-83BD-EF6F0E7F5C07}">
      <dgm:prSet/>
      <dgm:spPr/>
      <dgm:t>
        <a:bodyPr/>
        <a:lstStyle/>
        <a:p>
          <a:endParaRPr lang="es-CR"/>
        </a:p>
      </dgm:t>
    </dgm:pt>
    <dgm:pt modelId="{C9AB14B7-7B82-4874-B9BB-C8AEC640879B}" type="sibTrans" cxnId="{9DF7991F-7284-46C5-83BD-EF6F0E7F5C07}">
      <dgm:prSet/>
      <dgm:spPr/>
      <dgm:t>
        <a:bodyPr/>
        <a:lstStyle/>
        <a:p>
          <a:endParaRPr lang="es-CR"/>
        </a:p>
      </dgm:t>
    </dgm:pt>
    <dgm:pt modelId="{BC73613A-97DD-4C71-876A-027FC0393CDB}" type="pres">
      <dgm:prSet presAssocID="{B7B53C39-E72F-443E-8220-2E2307267157}" presName="linearFlow" presStyleCnt="0">
        <dgm:presLayoutVars>
          <dgm:dir/>
          <dgm:animLvl val="lvl"/>
          <dgm:resizeHandles val="exact"/>
        </dgm:presLayoutVars>
      </dgm:prSet>
      <dgm:spPr/>
    </dgm:pt>
    <dgm:pt modelId="{9AA0D91B-9C2B-4C83-9BD7-568720316780}" type="pres">
      <dgm:prSet presAssocID="{E9A669C7-AD89-4FE5-863D-748E43F2CE69}" presName="composite" presStyleCnt="0"/>
      <dgm:spPr/>
    </dgm:pt>
    <dgm:pt modelId="{FB7DEFED-1923-491D-B03E-818C61C4D477}" type="pres">
      <dgm:prSet presAssocID="{E9A669C7-AD89-4FE5-863D-748E43F2CE69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5171889E-98B1-4F12-9E1A-C44741600B4F}" type="pres">
      <dgm:prSet presAssocID="{E9A669C7-AD89-4FE5-863D-748E43F2CE69}" presName="descendantText" presStyleLbl="alignAcc1" presStyleIdx="0" presStyleCnt="2">
        <dgm:presLayoutVars>
          <dgm:bulletEnabled val="1"/>
        </dgm:presLayoutVars>
      </dgm:prSet>
      <dgm:spPr/>
    </dgm:pt>
    <dgm:pt modelId="{BAC730E8-7E81-4395-9B7E-4591181ECC67}" type="pres">
      <dgm:prSet presAssocID="{C5AB086C-3979-4E05-87FC-BE1B43E77FAD}" presName="sp" presStyleCnt="0"/>
      <dgm:spPr/>
    </dgm:pt>
    <dgm:pt modelId="{F70FE19F-695D-455C-BC52-E3365707B0A4}" type="pres">
      <dgm:prSet presAssocID="{0FDE811C-B0BD-49F8-B931-20F8898FDAB4}" presName="composite" presStyleCnt="0"/>
      <dgm:spPr/>
    </dgm:pt>
    <dgm:pt modelId="{0729BB71-92A9-4024-A206-61137482E44A}" type="pres">
      <dgm:prSet presAssocID="{0FDE811C-B0BD-49F8-B931-20F8898FDAB4}" presName="parentText" presStyleLbl="alignNode1" presStyleIdx="1" presStyleCnt="2" custLinFactNeighborX="0" custLinFactNeighborY="-13485">
        <dgm:presLayoutVars>
          <dgm:chMax val="1"/>
          <dgm:bulletEnabled val="1"/>
        </dgm:presLayoutVars>
      </dgm:prSet>
      <dgm:spPr/>
    </dgm:pt>
    <dgm:pt modelId="{4067D73E-45D5-4742-80E2-66CE2F562B01}" type="pres">
      <dgm:prSet presAssocID="{0FDE811C-B0BD-49F8-B931-20F8898FDAB4}" presName="descendantText" presStyleLbl="alignAcc1" presStyleIdx="1" presStyleCnt="2" custLinFactNeighborX="0" custLinFactNeighborY="-20746">
        <dgm:presLayoutVars>
          <dgm:bulletEnabled val="1"/>
        </dgm:presLayoutVars>
      </dgm:prSet>
      <dgm:spPr/>
    </dgm:pt>
  </dgm:ptLst>
  <dgm:cxnLst>
    <dgm:cxn modelId="{4AAA2C0F-7E96-4C10-8280-0E8F2049F2DB}" type="presOf" srcId="{ACFD0E16-04C2-44D9-84AF-116BEAF5A76D}" destId="{4067D73E-45D5-4742-80E2-66CE2F562B01}" srcOrd="0" destOrd="0" presId="urn:microsoft.com/office/officeart/2005/8/layout/chevron2"/>
    <dgm:cxn modelId="{9DF7991F-7284-46C5-83BD-EF6F0E7F5C07}" srcId="{0FDE811C-B0BD-49F8-B931-20F8898FDAB4}" destId="{ACFD0E16-04C2-44D9-84AF-116BEAF5A76D}" srcOrd="0" destOrd="0" parTransId="{3DEACF4E-05A8-4BB6-8970-92C516DB6CAC}" sibTransId="{C9AB14B7-7B82-4874-B9BB-C8AEC640879B}"/>
    <dgm:cxn modelId="{6AC3BE37-D8D0-4451-873A-C1A10F9A1981}" srcId="{B7B53C39-E72F-443E-8220-2E2307267157}" destId="{E9A669C7-AD89-4FE5-863D-748E43F2CE69}" srcOrd="0" destOrd="0" parTransId="{7B4BC9FF-EB60-432A-9E0C-BA75ECCB45BD}" sibTransId="{C5AB086C-3979-4E05-87FC-BE1B43E77FAD}"/>
    <dgm:cxn modelId="{E945369B-F417-4492-AF33-ED632183DFCA}" type="presOf" srcId="{226156D8-A856-4E93-931D-266589C3C805}" destId="{5171889E-98B1-4F12-9E1A-C44741600B4F}" srcOrd="0" destOrd="0" presId="urn:microsoft.com/office/officeart/2005/8/layout/chevron2"/>
    <dgm:cxn modelId="{B877A9B1-6057-491E-9552-A9E20C7B774B}" type="presOf" srcId="{B7B53C39-E72F-443E-8220-2E2307267157}" destId="{BC73613A-97DD-4C71-876A-027FC0393CDB}" srcOrd="0" destOrd="0" presId="urn:microsoft.com/office/officeart/2005/8/layout/chevron2"/>
    <dgm:cxn modelId="{594BA7B9-6244-4755-815D-7D773D1456F7}" type="presOf" srcId="{E9A669C7-AD89-4FE5-863D-748E43F2CE69}" destId="{FB7DEFED-1923-491D-B03E-818C61C4D477}" srcOrd="0" destOrd="0" presId="urn:microsoft.com/office/officeart/2005/8/layout/chevron2"/>
    <dgm:cxn modelId="{A38D08CD-D09B-4574-8FF2-B4B5B6ED34A8}" type="presOf" srcId="{0FDE811C-B0BD-49F8-B931-20F8898FDAB4}" destId="{0729BB71-92A9-4024-A206-61137482E44A}" srcOrd="0" destOrd="0" presId="urn:microsoft.com/office/officeart/2005/8/layout/chevron2"/>
    <dgm:cxn modelId="{230398D4-3977-43D5-B787-F49547DDFB45}" srcId="{B7B53C39-E72F-443E-8220-2E2307267157}" destId="{0FDE811C-B0BD-49F8-B931-20F8898FDAB4}" srcOrd="1" destOrd="0" parTransId="{9A6C92A3-1BFD-4584-BD44-83D6A992E8FB}" sibTransId="{AC78F56C-ADE5-42D5-BEA1-27720EABC931}"/>
    <dgm:cxn modelId="{6FA06BF9-016A-40B6-9976-3C8C606FD78A}" srcId="{E9A669C7-AD89-4FE5-863D-748E43F2CE69}" destId="{226156D8-A856-4E93-931D-266589C3C805}" srcOrd="0" destOrd="0" parTransId="{B225ED9D-BB74-4A6F-9E1A-72B171E86C1A}" sibTransId="{732DEE49-5391-4285-AA42-1C4BA2CE176D}"/>
    <dgm:cxn modelId="{0F200EFF-962C-43A6-83CB-1CDE8786DBA7}" type="presParOf" srcId="{BC73613A-97DD-4C71-876A-027FC0393CDB}" destId="{9AA0D91B-9C2B-4C83-9BD7-568720316780}" srcOrd="0" destOrd="0" presId="urn:microsoft.com/office/officeart/2005/8/layout/chevron2"/>
    <dgm:cxn modelId="{7F57DEC8-53CD-493B-BBD5-45509E0DB034}" type="presParOf" srcId="{9AA0D91B-9C2B-4C83-9BD7-568720316780}" destId="{FB7DEFED-1923-491D-B03E-818C61C4D477}" srcOrd="0" destOrd="0" presId="urn:microsoft.com/office/officeart/2005/8/layout/chevron2"/>
    <dgm:cxn modelId="{0AEF2441-F771-48A8-869F-C43E5E45E3B7}" type="presParOf" srcId="{9AA0D91B-9C2B-4C83-9BD7-568720316780}" destId="{5171889E-98B1-4F12-9E1A-C44741600B4F}" srcOrd="1" destOrd="0" presId="urn:microsoft.com/office/officeart/2005/8/layout/chevron2"/>
    <dgm:cxn modelId="{08A8D531-D1E2-4997-A285-E37F2C7685BD}" type="presParOf" srcId="{BC73613A-97DD-4C71-876A-027FC0393CDB}" destId="{BAC730E8-7E81-4395-9B7E-4591181ECC67}" srcOrd="1" destOrd="0" presId="urn:microsoft.com/office/officeart/2005/8/layout/chevron2"/>
    <dgm:cxn modelId="{DA4EB820-E187-4FFE-A1DA-9A2D8BEE00AC}" type="presParOf" srcId="{BC73613A-97DD-4C71-876A-027FC0393CDB}" destId="{F70FE19F-695D-455C-BC52-E3365707B0A4}" srcOrd="2" destOrd="0" presId="urn:microsoft.com/office/officeart/2005/8/layout/chevron2"/>
    <dgm:cxn modelId="{EC9B79FA-2477-4941-802A-C7C49FF4CF23}" type="presParOf" srcId="{F70FE19F-695D-455C-BC52-E3365707B0A4}" destId="{0729BB71-92A9-4024-A206-61137482E44A}" srcOrd="0" destOrd="0" presId="urn:microsoft.com/office/officeart/2005/8/layout/chevron2"/>
    <dgm:cxn modelId="{E34244F5-8BD0-45EE-8068-F1F16365E43B}" type="presParOf" srcId="{F70FE19F-695D-455C-BC52-E3365707B0A4}" destId="{4067D73E-45D5-4742-80E2-66CE2F562B0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135CD2-285E-466F-8045-8598F13D3714}" type="doc">
      <dgm:prSet loTypeId="urn:microsoft.com/office/officeart/2005/8/layout/h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CR"/>
        </a:p>
      </dgm:t>
    </dgm:pt>
    <dgm:pt modelId="{8A0F09D1-D480-4655-A279-18AA8383A0EA}">
      <dgm:prSet phldrT="[Texto]" custT="1"/>
      <dgm:spPr/>
      <dgm:t>
        <a:bodyPr/>
        <a:lstStyle/>
        <a:p>
          <a:r>
            <a:rPr lang="es-MX" sz="3200" b="1" dirty="0">
              <a:latin typeface="Arial Rounded MT Bold" pitchFamily="34" charset="0"/>
            </a:rPr>
            <a:t>Sistema de Unidades</a:t>
          </a:r>
          <a:endParaRPr lang="es-CR" sz="3200" b="1" dirty="0">
            <a:latin typeface="Arial Rounded MT Bold" pitchFamily="34" charset="0"/>
          </a:endParaRPr>
        </a:p>
      </dgm:t>
    </dgm:pt>
    <dgm:pt modelId="{ECE04306-A04C-4F92-85D9-1BD08931F0FA}" type="parTrans" cxnId="{D08A23B3-1B02-47E2-88D4-F396003CEA78}">
      <dgm:prSet/>
      <dgm:spPr/>
      <dgm:t>
        <a:bodyPr/>
        <a:lstStyle/>
        <a:p>
          <a:endParaRPr lang="es-CR"/>
        </a:p>
      </dgm:t>
    </dgm:pt>
    <dgm:pt modelId="{F7758421-2377-4BA7-86DA-DDEE1E916E29}" type="sibTrans" cxnId="{D08A23B3-1B02-47E2-88D4-F396003CEA78}">
      <dgm:prSet/>
      <dgm:spPr/>
      <dgm:t>
        <a:bodyPr/>
        <a:lstStyle/>
        <a:p>
          <a:endParaRPr lang="es-CR"/>
        </a:p>
      </dgm:t>
    </dgm:pt>
    <dgm:pt modelId="{4A6D6499-7BFB-4076-95C1-7EB399A9ABD3}">
      <dgm:prSet phldrT="[Texto]" custT="1"/>
      <dgm:spPr/>
      <dgm:t>
        <a:bodyPr/>
        <a:lstStyle/>
        <a:p>
          <a:pPr algn="just"/>
          <a:r>
            <a:rPr lang="es-CR" sz="2600" dirty="0"/>
            <a:t>Conjunto de unidades de base y unidades derivadas, sus múltiplos y submúltiplos, definido conforme a reglas dadas, para un sistema de magnitudes dado</a:t>
          </a:r>
        </a:p>
      </dgm:t>
    </dgm:pt>
    <dgm:pt modelId="{A1A24AE9-A660-423B-9538-73EF6F0BFCEC}" type="parTrans" cxnId="{44086134-EA3F-46E1-B90E-1DFABDC1D5A9}">
      <dgm:prSet/>
      <dgm:spPr/>
      <dgm:t>
        <a:bodyPr/>
        <a:lstStyle/>
        <a:p>
          <a:endParaRPr lang="es-CR"/>
        </a:p>
      </dgm:t>
    </dgm:pt>
    <dgm:pt modelId="{14DBD059-2731-4E2E-93E6-DA20C1F7440B}" type="sibTrans" cxnId="{44086134-EA3F-46E1-B90E-1DFABDC1D5A9}">
      <dgm:prSet/>
      <dgm:spPr/>
      <dgm:t>
        <a:bodyPr/>
        <a:lstStyle/>
        <a:p>
          <a:endParaRPr lang="es-CR"/>
        </a:p>
      </dgm:t>
    </dgm:pt>
    <dgm:pt modelId="{7CF7750E-4868-42B2-815F-3C6D1E23ECAF}" type="pres">
      <dgm:prSet presAssocID="{D7135CD2-285E-466F-8045-8598F13D3714}" presName="Name0" presStyleCnt="0">
        <dgm:presLayoutVars>
          <dgm:dir/>
          <dgm:animLvl val="lvl"/>
          <dgm:resizeHandles val="exact"/>
        </dgm:presLayoutVars>
      </dgm:prSet>
      <dgm:spPr/>
    </dgm:pt>
    <dgm:pt modelId="{D5854584-C1AE-4887-84B6-C01A7C787B32}" type="pres">
      <dgm:prSet presAssocID="{8A0F09D1-D480-4655-A279-18AA8383A0EA}" presName="composite" presStyleCnt="0"/>
      <dgm:spPr/>
    </dgm:pt>
    <dgm:pt modelId="{6883E17F-5C92-4ACB-A398-5AB736A5A095}" type="pres">
      <dgm:prSet presAssocID="{8A0F09D1-D480-4655-A279-18AA8383A0EA}" presName="parTx" presStyleLbl="alignNode1" presStyleIdx="0" presStyleCnt="1" custLinFactNeighborX="12500" custLinFactNeighborY="-11549">
        <dgm:presLayoutVars>
          <dgm:chMax val="0"/>
          <dgm:chPref val="0"/>
          <dgm:bulletEnabled val="1"/>
        </dgm:presLayoutVars>
      </dgm:prSet>
      <dgm:spPr/>
    </dgm:pt>
    <dgm:pt modelId="{64EE9E6A-3DDB-409D-B42A-9C9959364260}" type="pres">
      <dgm:prSet presAssocID="{8A0F09D1-D480-4655-A279-18AA8383A0EA}" presName="desTx" presStyleLbl="alignAccFollowNode1" presStyleIdx="0" presStyleCnt="1" custScaleY="100000" custLinFactNeighborY="3847">
        <dgm:presLayoutVars>
          <dgm:bulletEnabled val="1"/>
        </dgm:presLayoutVars>
      </dgm:prSet>
      <dgm:spPr/>
    </dgm:pt>
  </dgm:ptLst>
  <dgm:cxnLst>
    <dgm:cxn modelId="{F476D82D-9A3A-4ABA-9733-83DE8934B06B}" type="presOf" srcId="{D7135CD2-285E-466F-8045-8598F13D3714}" destId="{7CF7750E-4868-42B2-815F-3C6D1E23ECAF}" srcOrd="0" destOrd="0" presId="urn:microsoft.com/office/officeart/2005/8/layout/hList1"/>
    <dgm:cxn modelId="{44086134-EA3F-46E1-B90E-1DFABDC1D5A9}" srcId="{8A0F09D1-D480-4655-A279-18AA8383A0EA}" destId="{4A6D6499-7BFB-4076-95C1-7EB399A9ABD3}" srcOrd="0" destOrd="0" parTransId="{A1A24AE9-A660-423B-9538-73EF6F0BFCEC}" sibTransId="{14DBD059-2731-4E2E-93E6-DA20C1F7440B}"/>
    <dgm:cxn modelId="{1C16164A-527A-405D-916F-13E8038B8643}" type="presOf" srcId="{4A6D6499-7BFB-4076-95C1-7EB399A9ABD3}" destId="{64EE9E6A-3DDB-409D-B42A-9C9959364260}" srcOrd="0" destOrd="0" presId="urn:microsoft.com/office/officeart/2005/8/layout/hList1"/>
    <dgm:cxn modelId="{D08A23B3-1B02-47E2-88D4-F396003CEA78}" srcId="{D7135CD2-285E-466F-8045-8598F13D3714}" destId="{8A0F09D1-D480-4655-A279-18AA8383A0EA}" srcOrd="0" destOrd="0" parTransId="{ECE04306-A04C-4F92-85D9-1BD08931F0FA}" sibTransId="{F7758421-2377-4BA7-86DA-DDEE1E916E29}"/>
    <dgm:cxn modelId="{7880E5EE-C9B0-46FE-8058-CEBC61A04CC4}" type="presOf" srcId="{8A0F09D1-D480-4655-A279-18AA8383A0EA}" destId="{6883E17F-5C92-4ACB-A398-5AB736A5A095}" srcOrd="0" destOrd="0" presId="urn:microsoft.com/office/officeart/2005/8/layout/hList1"/>
    <dgm:cxn modelId="{C149D777-2A16-4608-8875-565A1922A885}" type="presParOf" srcId="{7CF7750E-4868-42B2-815F-3C6D1E23ECAF}" destId="{D5854584-C1AE-4887-84B6-C01A7C787B32}" srcOrd="0" destOrd="0" presId="urn:microsoft.com/office/officeart/2005/8/layout/hList1"/>
    <dgm:cxn modelId="{E59A981A-0BBC-496C-8A04-A228B8AE535B}" type="presParOf" srcId="{D5854584-C1AE-4887-84B6-C01A7C787B32}" destId="{6883E17F-5C92-4ACB-A398-5AB736A5A095}" srcOrd="0" destOrd="0" presId="urn:microsoft.com/office/officeart/2005/8/layout/hList1"/>
    <dgm:cxn modelId="{17F6A1E9-938C-4BC4-B3A1-EE16E7CC5431}" type="presParOf" srcId="{D5854584-C1AE-4887-84B6-C01A7C787B32}" destId="{64EE9E6A-3DDB-409D-B42A-9C99593642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135CD2-285E-466F-8045-8598F13D3714}" type="doc">
      <dgm:prSet loTypeId="urn:microsoft.com/office/officeart/2005/8/layout/h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CR"/>
        </a:p>
      </dgm:t>
    </dgm:pt>
    <dgm:pt modelId="{8A0F09D1-D480-4655-A279-18AA8383A0EA}">
      <dgm:prSet phldrT="[Texto]" custT="1"/>
      <dgm:spPr/>
      <dgm:t>
        <a:bodyPr/>
        <a:lstStyle/>
        <a:p>
          <a:r>
            <a:rPr lang="es-MX" sz="3200" b="1" dirty="0">
              <a:latin typeface="Arial Rounded MT Bold" pitchFamily="34" charset="0"/>
            </a:rPr>
            <a:t>Magnitudes y Unidades</a:t>
          </a:r>
          <a:endParaRPr lang="es-CR" sz="3200" b="1" dirty="0">
            <a:latin typeface="Arial Rounded MT Bold" pitchFamily="34" charset="0"/>
          </a:endParaRPr>
        </a:p>
      </dgm:t>
    </dgm:pt>
    <dgm:pt modelId="{ECE04306-A04C-4F92-85D9-1BD08931F0FA}" type="parTrans" cxnId="{D08A23B3-1B02-47E2-88D4-F396003CEA78}">
      <dgm:prSet/>
      <dgm:spPr/>
      <dgm:t>
        <a:bodyPr/>
        <a:lstStyle/>
        <a:p>
          <a:endParaRPr lang="es-CR"/>
        </a:p>
      </dgm:t>
    </dgm:pt>
    <dgm:pt modelId="{F7758421-2377-4BA7-86DA-DDEE1E916E29}" type="sibTrans" cxnId="{D08A23B3-1B02-47E2-88D4-F396003CEA78}">
      <dgm:prSet/>
      <dgm:spPr/>
      <dgm:t>
        <a:bodyPr/>
        <a:lstStyle/>
        <a:p>
          <a:endParaRPr lang="es-CR"/>
        </a:p>
      </dgm:t>
    </dgm:pt>
    <dgm:pt modelId="{A5DFE6ED-3F1E-4E64-9D12-C4CF9E6DC882}">
      <dgm:prSet phldrT="[Texto]" custT="1"/>
      <dgm:spPr/>
      <dgm:t>
        <a:bodyPr/>
        <a:lstStyle/>
        <a:p>
          <a:pPr algn="ctr"/>
          <a:endParaRPr lang="es-CR" sz="2600" dirty="0"/>
        </a:p>
      </dgm:t>
    </dgm:pt>
    <dgm:pt modelId="{3764061C-67F6-422F-87C4-6A7C9D3D5DFA}" type="parTrans" cxnId="{1CAF4941-3722-4E3E-9E6D-7ECCB025436D}">
      <dgm:prSet/>
      <dgm:spPr/>
      <dgm:t>
        <a:bodyPr/>
        <a:lstStyle/>
        <a:p>
          <a:endParaRPr lang="es-CR"/>
        </a:p>
      </dgm:t>
    </dgm:pt>
    <dgm:pt modelId="{C96957DD-5E31-44A1-80E4-DE07EAD7142D}" type="sibTrans" cxnId="{1CAF4941-3722-4E3E-9E6D-7ECCB025436D}">
      <dgm:prSet/>
      <dgm:spPr/>
      <dgm:t>
        <a:bodyPr/>
        <a:lstStyle/>
        <a:p>
          <a:endParaRPr lang="es-CR"/>
        </a:p>
      </dgm:t>
    </dgm:pt>
    <dgm:pt modelId="{9023288C-BB9B-4DC5-8B78-22849B018257}">
      <dgm:prSet phldrT="[Texto]" custT="1"/>
      <dgm:spPr/>
      <dgm:t>
        <a:bodyPr/>
        <a:lstStyle/>
        <a:p>
          <a:pPr algn="ctr"/>
          <a:endParaRPr lang="es-CR" sz="2600" dirty="0"/>
        </a:p>
      </dgm:t>
    </dgm:pt>
    <dgm:pt modelId="{E4D74C58-E322-4EC3-97F4-EBAC51D77123}" type="parTrans" cxnId="{DEE599E6-7177-4406-80E0-A2F9C023E3E5}">
      <dgm:prSet/>
      <dgm:spPr/>
      <dgm:t>
        <a:bodyPr/>
        <a:lstStyle/>
        <a:p>
          <a:endParaRPr lang="es-CR"/>
        </a:p>
      </dgm:t>
    </dgm:pt>
    <dgm:pt modelId="{D70EE6CC-B880-402F-8B0C-3028ECEFB9F9}" type="sibTrans" cxnId="{DEE599E6-7177-4406-80E0-A2F9C023E3E5}">
      <dgm:prSet/>
      <dgm:spPr/>
      <dgm:t>
        <a:bodyPr/>
        <a:lstStyle/>
        <a:p>
          <a:endParaRPr lang="es-CR"/>
        </a:p>
      </dgm:t>
    </dgm:pt>
    <dgm:pt modelId="{40C00A4D-C55C-4D4C-BC28-50A83F121A5A}">
      <dgm:prSet phldrT="[Texto]" custT="1"/>
      <dgm:spPr/>
      <dgm:t>
        <a:bodyPr/>
        <a:lstStyle/>
        <a:p>
          <a:pPr algn="ctr"/>
          <a:endParaRPr lang="es-CR" sz="2600" dirty="0"/>
        </a:p>
      </dgm:t>
    </dgm:pt>
    <dgm:pt modelId="{1678B55D-7112-4065-A107-A1CDEA7781F0}" type="parTrans" cxnId="{8F0AC6F0-7321-44B2-9DEA-72487873C891}">
      <dgm:prSet/>
      <dgm:spPr/>
      <dgm:t>
        <a:bodyPr/>
        <a:lstStyle/>
        <a:p>
          <a:endParaRPr lang="es-CR"/>
        </a:p>
      </dgm:t>
    </dgm:pt>
    <dgm:pt modelId="{F374C32D-6089-4B3F-9907-6BAF4C7CA4AF}" type="sibTrans" cxnId="{8F0AC6F0-7321-44B2-9DEA-72487873C891}">
      <dgm:prSet/>
      <dgm:spPr/>
      <dgm:t>
        <a:bodyPr/>
        <a:lstStyle/>
        <a:p>
          <a:endParaRPr lang="es-CR"/>
        </a:p>
      </dgm:t>
    </dgm:pt>
    <dgm:pt modelId="{662FA2EB-17EA-4512-9FD1-7ABC7876C993}">
      <dgm:prSet phldrT="[Texto]" custT="1"/>
      <dgm:spPr/>
      <dgm:t>
        <a:bodyPr/>
        <a:lstStyle/>
        <a:p>
          <a:pPr algn="ctr"/>
          <a:r>
            <a:rPr lang="es-ES_tradnl" sz="2600" b="1" i="0" dirty="0"/>
            <a:t>masa</a:t>
          </a:r>
          <a:r>
            <a:rPr lang="es-ES_tradnl" sz="2600" dirty="0"/>
            <a:t>     =        10,5       kg    =      10 500   g</a:t>
          </a:r>
          <a:endParaRPr lang="es-CR" sz="2600" dirty="0"/>
        </a:p>
      </dgm:t>
    </dgm:pt>
    <dgm:pt modelId="{8154AA36-ECB2-40B4-867E-FC94F45443CF}" type="sibTrans" cxnId="{3780C59E-3F7F-4A34-AB9A-D418DDA9925B}">
      <dgm:prSet/>
      <dgm:spPr/>
      <dgm:t>
        <a:bodyPr/>
        <a:lstStyle/>
        <a:p>
          <a:endParaRPr lang="es-CR"/>
        </a:p>
      </dgm:t>
    </dgm:pt>
    <dgm:pt modelId="{01CFF6AF-23B9-461A-9877-82D5D74028F3}" type="parTrans" cxnId="{3780C59E-3F7F-4A34-AB9A-D418DDA9925B}">
      <dgm:prSet/>
      <dgm:spPr/>
      <dgm:t>
        <a:bodyPr/>
        <a:lstStyle/>
        <a:p>
          <a:endParaRPr lang="es-CR"/>
        </a:p>
      </dgm:t>
    </dgm:pt>
    <dgm:pt modelId="{7CF7750E-4868-42B2-815F-3C6D1E23ECAF}" type="pres">
      <dgm:prSet presAssocID="{D7135CD2-285E-466F-8045-8598F13D3714}" presName="Name0" presStyleCnt="0">
        <dgm:presLayoutVars>
          <dgm:dir/>
          <dgm:animLvl val="lvl"/>
          <dgm:resizeHandles val="exact"/>
        </dgm:presLayoutVars>
      </dgm:prSet>
      <dgm:spPr/>
    </dgm:pt>
    <dgm:pt modelId="{D5854584-C1AE-4887-84B6-C01A7C787B32}" type="pres">
      <dgm:prSet presAssocID="{8A0F09D1-D480-4655-A279-18AA8383A0EA}" presName="composite" presStyleCnt="0"/>
      <dgm:spPr/>
    </dgm:pt>
    <dgm:pt modelId="{6883E17F-5C92-4ACB-A398-5AB736A5A095}" type="pres">
      <dgm:prSet presAssocID="{8A0F09D1-D480-4655-A279-18AA8383A0E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64EE9E6A-3DDB-409D-B42A-9C9959364260}" type="pres">
      <dgm:prSet presAssocID="{8A0F09D1-D480-4655-A279-18AA8383A0EA}" presName="desTx" presStyleLbl="alignAccFollowNode1" presStyleIdx="0" presStyleCnt="1" custScaleY="100000">
        <dgm:presLayoutVars>
          <dgm:bulletEnabled val="1"/>
        </dgm:presLayoutVars>
      </dgm:prSet>
      <dgm:spPr/>
    </dgm:pt>
  </dgm:ptLst>
  <dgm:cxnLst>
    <dgm:cxn modelId="{A43A9C26-30E7-4DE2-8E94-715976F62438}" type="presOf" srcId="{A5DFE6ED-3F1E-4E64-9D12-C4CF9E6DC882}" destId="{64EE9E6A-3DDB-409D-B42A-9C9959364260}" srcOrd="0" destOrd="0" presId="urn:microsoft.com/office/officeart/2005/8/layout/hList1"/>
    <dgm:cxn modelId="{79349A3D-17D2-413D-A3EE-6CC530BA0AFD}" type="presOf" srcId="{40C00A4D-C55C-4D4C-BC28-50A83F121A5A}" destId="{64EE9E6A-3DDB-409D-B42A-9C9959364260}" srcOrd="0" destOrd="2" presId="urn:microsoft.com/office/officeart/2005/8/layout/hList1"/>
    <dgm:cxn modelId="{1CAF4941-3722-4E3E-9E6D-7ECCB025436D}" srcId="{8A0F09D1-D480-4655-A279-18AA8383A0EA}" destId="{A5DFE6ED-3F1E-4E64-9D12-C4CF9E6DC882}" srcOrd="0" destOrd="0" parTransId="{3764061C-67F6-422F-87C4-6A7C9D3D5DFA}" sibTransId="{C96957DD-5E31-44A1-80E4-DE07EAD7142D}"/>
    <dgm:cxn modelId="{6581DA55-8980-406D-B6CB-33D2A3DE6521}" type="presOf" srcId="{662FA2EB-17EA-4512-9FD1-7ABC7876C993}" destId="{64EE9E6A-3DDB-409D-B42A-9C9959364260}" srcOrd="0" destOrd="1" presId="urn:microsoft.com/office/officeart/2005/8/layout/hList1"/>
    <dgm:cxn modelId="{27051F9D-00FF-416C-A377-4F06467A336A}" type="presOf" srcId="{9023288C-BB9B-4DC5-8B78-22849B018257}" destId="{64EE9E6A-3DDB-409D-B42A-9C9959364260}" srcOrd="0" destOrd="3" presId="urn:microsoft.com/office/officeart/2005/8/layout/hList1"/>
    <dgm:cxn modelId="{3780C59E-3F7F-4A34-AB9A-D418DDA9925B}" srcId="{8A0F09D1-D480-4655-A279-18AA8383A0EA}" destId="{662FA2EB-17EA-4512-9FD1-7ABC7876C993}" srcOrd="1" destOrd="0" parTransId="{01CFF6AF-23B9-461A-9877-82D5D74028F3}" sibTransId="{8154AA36-ECB2-40B4-867E-FC94F45443CF}"/>
    <dgm:cxn modelId="{D08A23B3-1B02-47E2-88D4-F396003CEA78}" srcId="{D7135CD2-285E-466F-8045-8598F13D3714}" destId="{8A0F09D1-D480-4655-A279-18AA8383A0EA}" srcOrd="0" destOrd="0" parTransId="{ECE04306-A04C-4F92-85D9-1BD08931F0FA}" sibTransId="{F7758421-2377-4BA7-86DA-DDEE1E916E29}"/>
    <dgm:cxn modelId="{B5F64BC9-F3D6-4AED-899F-F9BA6886F10E}" type="presOf" srcId="{8A0F09D1-D480-4655-A279-18AA8383A0EA}" destId="{6883E17F-5C92-4ACB-A398-5AB736A5A095}" srcOrd="0" destOrd="0" presId="urn:microsoft.com/office/officeart/2005/8/layout/hList1"/>
    <dgm:cxn modelId="{56FDC3E1-1C47-4467-9BCE-EC228989C44F}" type="presOf" srcId="{D7135CD2-285E-466F-8045-8598F13D3714}" destId="{7CF7750E-4868-42B2-815F-3C6D1E23ECAF}" srcOrd="0" destOrd="0" presId="urn:microsoft.com/office/officeart/2005/8/layout/hList1"/>
    <dgm:cxn modelId="{DEE599E6-7177-4406-80E0-A2F9C023E3E5}" srcId="{8A0F09D1-D480-4655-A279-18AA8383A0EA}" destId="{9023288C-BB9B-4DC5-8B78-22849B018257}" srcOrd="3" destOrd="0" parTransId="{E4D74C58-E322-4EC3-97F4-EBAC51D77123}" sibTransId="{D70EE6CC-B880-402F-8B0C-3028ECEFB9F9}"/>
    <dgm:cxn modelId="{8F0AC6F0-7321-44B2-9DEA-72487873C891}" srcId="{8A0F09D1-D480-4655-A279-18AA8383A0EA}" destId="{40C00A4D-C55C-4D4C-BC28-50A83F121A5A}" srcOrd="2" destOrd="0" parTransId="{1678B55D-7112-4065-A107-A1CDEA7781F0}" sibTransId="{F374C32D-6089-4B3F-9907-6BAF4C7CA4AF}"/>
    <dgm:cxn modelId="{5347D45D-C60C-4627-A4B4-4DDDB203AF89}" type="presParOf" srcId="{7CF7750E-4868-42B2-815F-3C6D1E23ECAF}" destId="{D5854584-C1AE-4887-84B6-C01A7C787B32}" srcOrd="0" destOrd="0" presId="urn:microsoft.com/office/officeart/2005/8/layout/hList1"/>
    <dgm:cxn modelId="{D4DBF400-FCC4-4F59-8B03-8B7A7323ADB7}" type="presParOf" srcId="{D5854584-C1AE-4887-84B6-C01A7C787B32}" destId="{6883E17F-5C92-4ACB-A398-5AB736A5A095}" srcOrd="0" destOrd="0" presId="urn:microsoft.com/office/officeart/2005/8/layout/hList1"/>
    <dgm:cxn modelId="{7BE31B89-AD8F-4B2F-847C-2C6590F75930}" type="presParOf" srcId="{D5854584-C1AE-4887-84B6-C01A7C787B32}" destId="{64EE9E6A-3DDB-409D-B42A-9C99593642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07B0D6-6AAB-4A01-AF81-4FF2BF293FE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6D5C5463-9BF9-4ADD-A913-0D5134CE257D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es-MX" sz="4000" b="1" dirty="0">
              <a:solidFill>
                <a:schemeClr val="bg1"/>
              </a:solidFill>
              <a:latin typeface="Arial Rounded MT Bold" pitchFamily="34" charset="0"/>
            </a:rPr>
            <a:t>Nota</a:t>
          </a:r>
          <a:endParaRPr lang="es-CR" sz="4000" b="1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B85527C7-CAD7-48B8-BBD6-244D8C92A762}" type="parTrans" cxnId="{A75A7261-ABDF-4075-8E0D-69B474156B0F}">
      <dgm:prSet/>
      <dgm:spPr/>
      <dgm:t>
        <a:bodyPr/>
        <a:lstStyle/>
        <a:p>
          <a:endParaRPr lang="es-CR"/>
        </a:p>
      </dgm:t>
    </dgm:pt>
    <dgm:pt modelId="{6F17F9C1-A02F-4910-B43D-EE86AE67366C}" type="sibTrans" cxnId="{A75A7261-ABDF-4075-8E0D-69B474156B0F}">
      <dgm:prSet/>
      <dgm:spPr/>
      <dgm:t>
        <a:bodyPr/>
        <a:lstStyle/>
        <a:p>
          <a:endParaRPr lang="es-CR"/>
        </a:p>
      </dgm:t>
    </dgm:pt>
    <dgm:pt modelId="{4980B95A-C4AD-4E69-AFB8-F92477E9C41F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66FF99"/>
        </a:solidFill>
      </dgm:spPr>
      <dgm:t>
        <a:bodyPr/>
        <a:lstStyle/>
        <a:p>
          <a:r>
            <a:rPr lang="es-ES" dirty="0"/>
            <a:t>Una definición incorrecta de la unidad arroja resultados diferentes.</a:t>
          </a:r>
          <a:endParaRPr lang="es-CR" dirty="0"/>
        </a:p>
      </dgm:t>
    </dgm:pt>
    <dgm:pt modelId="{42B3A085-5A6D-4A35-B364-B3088CE19F9B}" type="parTrans" cxnId="{A96C98FA-2A08-4CF1-9C95-5C62768CE19D}">
      <dgm:prSet/>
      <dgm:spPr/>
      <dgm:t>
        <a:bodyPr/>
        <a:lstStyle/>
        <a:p>
          <a:endParaRPr lang="es-CR"/>
        </a:p>
      </dgm:t>
    </dgm:pt>
    <dgm:pt modelId="{8F74032D-90F2-44CD-AE8E-93DD726EB9B3}" type="sibTrans" cxnId="{A96C98FA-2A08-4CF1-9C95-5C62768CE19D}">
      <dgm:prSet/>
      <dgm:spPr/>
      <dgm:t>
        <a:bodyPr/>
        <a:lstStyle/>
        <a:p>
          <a:endParaRPr lang="es-CR"/>
        </a:p>
      </dgm:t>
    </dgm:pt>
    <dgm:pt modelId="{057E1004-9EBB-44E7-A5DB-E35A30C62904}" type="pres">
      <dgm:prSet presAssocID="{CE07B0D6-6AAB-4A01-AF81-4FF2BF293FE4}" presName="linearFlow" presStyleCnt="0">
        <dgm:presLayoutVars>
          <dgm:dir/>
          <dgm:animLvl val="lvl"/>
          <dgm:resizeHandles val="exact"/>
        </dgm:presLayoutVars>
      </dgm:prSet>
      <dgm:spPr/>
    </dgm:pt>
    <dgm:pt modelId="{D175C9BE-0272-43F2-AAAB-E20E8D7C7DCA}" type="pres">
      <dgm:prSet presAssocID="{6D5C5463-9BF9-4ADD-A913-0D5134CE257D}" presName="composite" presStyleCnt="0"/>
      <dgm:spPr/>
    </dgm:pt>
    <dgm:pt modelId="{ACD9BD91-E509-4D2B-8836-B4E91FF85A14}" type="pres">
      <dgm:prSet presAssocID="{6D5C5463-9BF9-4ADD-A913-0D5134CE257D}" presName="parentText" presStyleLbl="alignNode1" presStyleIdx="0" presStyleCnt="1" custLinFactNeighborX="-57018" custLinFactNeighborY="-26549">
        <dgm:presLayoutVars>
          <dgm:chMax val="1"/>
          <dgm:bulletEnabled val="1"/>
        </dgm:presLayoutVars>
      </dgm:prSet>
      <dgm:spPr/>
    </dgm:pt>
    <dgm:pt modelId="{B53CBBAB-349C-41DC-A816-60958C2CA0EC}" type="pres">
      <dgm:prSet presAssocID="{6D5C5463-9BF9-4ADD-A913-0D5134CE257D}" presName="descendantText" presStyleLbl="alignAcc1" presStyleIdx="0" presStyleCnt="1" custScaleX="95444" custLinFactNeighborX="4250">
        <dgm:presLayoutVars>
          <dgm:bulletEnabled val="1"/>
        </dgm:presLayoutVars>
      </dgm:prSet>
      <dgm:spPr/>
    </dgm:pt>
  </dgm:ptLst>
  <dgm:cxnLst>
    <dgm:cxn modelId="{409D6A29-8652-4705-BC6D-711EB3FC46C8}" type="presOf" srcId="{4980B95A-C4AD-4E69-AFB8-F92477E9C41F}" destId="{B53CBBAB-349C-41DC-A816-60958C2CA0EC}" srcOrd="0" destOrd="0" presId="urn:microsoft.com/office/officeart/2005/8/layout/chevron2"/>
    <dgm:cxn modelId="{A75A7261-ABDF-4075-8E0D-69B474156B0F}" srcId="{CE07B0D6-6AAB-4A01-AF81-4FF2BF293FE4}" destId="{6D5C5463-9BF9-4ADD-A913-0D5134CE257D}" srcOrd="0" destOrd="0" parTransId="{B85527C7-CAD7-48B8-BBD6-244D8C92A762}" sibTransId="{6F17F9C1-A02F-4910-B43D-EE86AE67366C}"/>
    <dgm:cxn modelId="{17054648-8544-40A2-8E70-91B87E96E9B3}" type="presOf" srcId="{6D5C5463-9BF9-4ADD-A913-0D5134CE257D}" destId="{ACD9BD91-E509-4D2B-8836-B4E91FF85A14}" srcOrd="0" destOrd="0" presId="urn:microsoft.com/office/officeart/2005/8/layout/chevron2"/>
    <dgm:cxn modelId="{5732DBC1-7E37-4425-A4F7-85CA47983137}" type="presOf" srcId="{CE07B0D6-6AAB-4A01-AF81-4FF2BF293FE4}" destId="{057E1004-9EBB-44E7-A5DB-E35A30C62904}" srcOrd="0" destOrd="0" presId="urn:microsoft.com/office/officeart/2005/8/layout/chevron2"/>
    <dgm:cxn modelId="{A96C98FA-2A08-4CF1-9C95-5C62768CE19D}" srcId="{6D5C5463-9BF9-4ADD-A913-0D5134CE257D}" destId="{4980B95A-C4AD-4E69-AFB8-F92477E9C41F}" srcOrd="0" destOrd="0" parTransId="{42B3A085-5A6D-4A35-B364-B3088CE19F9B}" sibTransId="{8F74032D-90F2-44CD-AE8E-93DD726EB9B3}"/>
    <dgm:cxn modelId="{DB0E2FE5-F9E0-421A-9D42-D18F5B720672}" type="presParOf" srcId="{057E1004-9EBB-44E7-A5DB-E35A30C62904}" destId="{D175C9BE-0272-43F2-AAAB-E20E8D7C7DCA}" srcOrd="0" destOrd="0" presId="urn:microsoft.com/office/officeart/2005/8/layout/chevron2"/>
    <dgm:cxn modelId="{46E3C4CF-5985-4BCC-929F-4B32BBB4A89E}" type="presParOf" srcId="{D175C9BE-0272-43F2-AAAB-E20E8D7C7DCA}" destId="{ACD9BD91-E509-4D2B-8836-B4E91FF85A14}" srcOrd="0" destOrd="0" presId="urn:microsoft.com/office/officeart/2005/8/layout/chevron2"/>
    <dgm:cxn modelId="{A618F3CA-C757-4FCE-8850-F840E1678BFA}" type="presParOf" srcId="{D175C9BE-0272-43F2-AAAB-E20E8D7C7DCA}" destId="{B53CBBAB-349C-41DC-A816-60958C2CA0E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C359D5-E3F1-4A13-A958-0BE9EF12B300}" type="doc">
      <dgm:prSet loTypeId="urn:microsoft.com/office/officeart/2005/8/layout/hList3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CR"/>
        </a:p>
      </dgm:t>
    </dgm:pt>
    <dgm:pt modelId="{6A6F74DF-B0DB-4000-BA69-A0019FA9D2A6}">
      <dgm:prSet phldrT="[Texto]" custT="1"/>
      <dgm:spPr/>
      <dgm:t>
        <a:bodyPr/>
        <a:lstStyle/>
        <a:p>
          <a:pPr algn="l"/>
          <a:r>
            <a:rPr lang="es-ES_tradnl" sz="3200" b="1" dirty="0">
              <a:latin typeface="Arial Rounded MT Bold" pitchFamily="34" charset="0"/>
            </a:rPr>
            <a:t>Universalización del Sistema              Métrico Decimal:  1875</a:t>
          </a:r>
          <a:endParaRPr lang="es-CR" sz="3200" b="1" dirty="0">
            <a:latin typeface="Arial Rounded MT Bold" pitchFamily="34" charset="0"/>
          </a:endParaRPr>
        </a:p>
      </dgm:t>
    </dgm:pt>
    <dgm:pt modelId="{490BDC2B-7DA6-44CB-ACD7-DE83302B78D1}" type="parTrans" cxnId="{01B6F31E-96F1-4AF8-9E5C-D27940EBD809}">
      <dgm:prSet/>
      <dgm:spPr/>
      <dgm:t>
        <a:bodyPr/>
        <a:lstStyle/>
        <a:p>
          <a:endParaRPr lang="es-CR"/>
        </a:p>
      </dgm:t>
    </dgm:pt>
    <dgm:pt modelId="{780779B7-1A91-4F19-9E92-891A92BE5E21}" type="sibTrans" cxnId="{01B6F31E-96F1-4AF8-9E5C-D27940EBD809}">
      <dgm:prSet/>
      <dgm:spPr/>
      <dgm:t>
        <a:bodyPr/>
        <a:lstStyle/>
        <a:p>
          <a:endParaRPr lang="es-CR"/>
        </a:p>
      </dgm:t>
    </dgm:pt>
    <dgm:pt modelId="{9F176B06-CA11-41D8-80E8-6CDC447157D3}">
      <dgm:prSet phldrT="[Texto]"/>
      <dgm:spPr/>
      <dgm:t>
        <a:bodyPr/>
        <a:lstStyle/>
        <a:p>
          <a:r>
            <a:rPr lang="es-ES_tradnl" dirty="0"/>
            <a:t>17 países firman un tratado internacional denominado la </a:t>
          </a:r>
          <a:r>
            <a:rPr lang="es-ES_tradnl" b="1" dirty="0"/>
            <a:t>Convención del Metro</a:t>
          </a:r>
          <a:r>
            <a:rPr lang="es-ES_tradnl" dirty="0"/>
            <a:t>.</a:t>
          </a:r>
          <a:endParaRPr lang="es-CR" dirty="0"/>
        </a:p>
      </dgm:t>
    </dgm:pt>
    <dgm:pt modelId="{E2EF6F19-1AAB-4F36-83B7-9FA81EB616F0}" type="parTrans" cxnId="{D2AB6890-1791-4A15-B18C-0C1DAD7BB421}">
      <dgm:prSet/>
      <dgm:spPr/>
      <dgm:t>
        <a:bodyPr/>
        <a:lstStyle/>
        <a:p>
          <a:endParaRPr lang="es-CR"/>
        </a:p>
      </dgm:t>
    </dgm:pt>
    <dgm:pt modelId="{EF528B9B-0CC1-4DF3-AEE1-C66A6CB74707}" type="sibTrans" cxnId="{D2AB6890-1791-4A15-B18C-0C1DAD7BB421}">
      <dgm:prSet/>
      <dgm:spPr/>
      <dgm:t>
        <a:bodyPr/>
        <a:lstStyle/>
        <a:p>
          <a:endParaRPr lang="es-CR"/>
        </a:p>
      </dgm:t>
    </dgm:pt>
    <dgm:pt modelId="{5C3CCB23-EA7F-448A-BB64-0905EF204FD2}">
      <dgm:prSet phldrT="[Texto]"/>
      <dgm:spPr/>
      <dgm:t>
        <a:bodyPr/>
        <a:lstStyle/>
        <a:p>
          <a:r>
            <a:rPr lang="es-ES_tradnl" dirty="0"/>
            <a:t>Se conforma la </a:t>
          </a:r>
          <a:r>
            <a:rPr lang="es-ES_tradnl" b="1" dirty="0"/>
            <a:t>Conferencia General de Pesas y Medidas </a:t>
          </a:r>
          <a:r>
            <a:rPr lang="es-ES_tradnl" dirty="0"/>
            <a:t>(CGPM) como máxima autoridad en materia de </a:t>
          </a:r>
          <a:r>
            <a:rPr lang="es-ES_tradnl" b="1" dirty="0"/>
            <a:t>metrología</a:t>
          </a:r>
          <a:r>
            <a:rPr lang="es-ES_tradnl" dirty="0"/>
            <a:t>.</a:t>
          </a:r>
          <a:endParaRPr lang="es-CR" dirty="0"/>
        </a:p>
      </dgm:t>
    </dgm:pt>
    <dgm:pt modelId="{1432C3B7-B7E7-407E-9642-C8F03F146AA4}" type="parTrans" cxnId="{E9B19C93-0F3E-4ECB-8963-142D191DE2EF}">
      <dgm:prSet/>
      <dgm:spPr/>
      <dgm:t>
        <a:bodyPr/>
        <a:lstStyle/>
        <a:p>
          <a:endParaRPr lang="es-CR"/>
        </a:p>
      </dgm:t>
    </dgm:pt>
    <dgm:pt modelId="{1BC63BF3-B093-4A0F-BF6A-7B6203460D7D}" type="sibTrans" cxnId="{E9B19C93-0F3E-4ECB-8963-142D191DE2EF}">
      <dgm:prSet/>
      <dgm:spPr/>
      <dgm:t>
        <a:bodyPr/>
        <a:lstStyle/>
        <a:p>
          <a:endParaRPr lang="es-CR"/>
        </a:p>
      </dgm:t>
    </dgm:pt>
    <dgm:pt modelId="{3A2156B2-6514-4C83-8A16-6D99B44F2FFF}">
      <dgm:prSet phldrT="[Texto]"/>
      <dgm:spPr/>
      <dgm:t>
        <a:bodyPr/>
        <a:lstStyle/>
        <a:p>
          <a:r>
            <a:rPr lang="es-ES_tradnl" dirty="0">
              <a:latin typeface="+mn-lt"/>
            </a:rPr>
            <a:t>Con el desarrollo de la ciencia y la tecnología, </a:t>
          </a:r>
          <a:r>
            <a:rPr lang="es-ES_tradnl" b="1" dirty="0">
              <a:latin typeface="+mn-lt"/>
            </a:rPr>
            <a:t>nuevas magnitudes</a:t>
          </a:r>
          <a:r>
            <a:rPr lang="es-ES_tradnl" dirty="0">
              <a:latin typeface="+mn-lt"/>
            </a:rPr>
            <a:t> se van sumando al sistema métrico decimal.</a:t>
          </a:r>
          <a:endParaRPr lang="es-CR" dirty="0"/>
        </a:p>
      </dgm:t>
    </dgm:pt>
    <dgm:pt modelId="{DCC212E4-FD8D-4E2F-B38D-732253C73C14}" type="parTrans" cxnId="{A45D4B4A-A904-4096-B953-77B1898C3154}">
      <dgm:prSet/>
      <dgm:spPr/>
      <dgm:t>
        <a:bodyPr/>
        <a:lstStyle/>
        <a:p>
          <a:endParaRPr lang="es-CR"/>
        </a:p>
      </dgm:t>
    </dgm:pt>
    <dgm:pt modelId="{C3E4B35F-0584-4A71-9A15-5414CF6A3414}" type="sibTrans" cxnId="{A45D4B4A-A904-4096-B953-77B1898C3154}">
      <dgm:prSet/>
      <dgm:spPr/>
      <dgm:t>
        <a:bodyPr/>
        <a:lstStyle/>
        <a:p>
          <a:endParaRPr lang="es-CR"/>
        </a:p>
      </dgm:t>
    </dgm:pt>
    <dgm:pt modelId="{F6F3542D-664D-4601-BF63-39F9ECEC3821}" type="pres">
      <dgm:prSet presAssocID="{D2C359D5-E3F1-4A13-A958-0BE9EF12B300}" presName="composite" presStyleCnt="0">
        <dgm:presLayoutVars>
          <dgm:chMax val="1"/>
          <dgm:dir/>
          <dgm:resizeHandles val="exact"/>
        </dgm:presLayoutVars>
      </dgm:prSet>
      <dgm:spPr/>
    </dgm:pt>
    <dgm:pt modelId="{E0C933DB-2F1A-4A41-BE5C-60241BC8D151}" type="pres">
      <dgm:prSet presAssocID="{6A6F74DF-B0DB-4000-BA69-A0019FA9D2A6}" presName="roof" presStyleLbl="dkBgShp" presStyleIdx="0" presStyleCnt="2"/>
      <dgm:spPr/>
    </dgm:pt>
    <dgm:pt modelId="{CB437EA6-0B5C-45BB-A2D0-D0567D0B983C}" type="pres">
      <dgm:prSet presAssocID="{6A6F74DF-B0DB-4000-BA69-A0019FA9D2A6}" presName="pillars" presStyleCnt="0"/>
      <dgm:spPr/>
    </dgm:pt>
    <dgm:pt modelId="{23B294D4-90F2-4D8A-996C-2557B61F7CDC}" type="pres">
      <dgm:prSet presAssocID="{6A6F74DF-B0DB-4000-BA69-A0019FA9D2A6}" presName="pillar1" presStyleLbl="node1" presStyleIdx="0" presStyleCnt="3">
        <dgm:presLayoutVars>
          <dgm:bulletEnabled val="1"/>
        </dgm:presLayoutVars>
      </dgm:prSet>
      <dgm:spPr/>
    </dgm:pt>
    <dgm:pt modelId="{2A34F624-4F38-4D97-B976-30F8B1EA41B7}" type="pres">
      <dgm:prSet presAssocID="{5C3CCB23-EA7F-448A-BB64-0905EF204FD2}" presName="pillarX" presStyleLbl="node1" presStyleIdx="1" presStyleCnt="3">
        <dgm:presLayoutVars>
          <dgm:bulletEnabled val="1"/>
        </dgm:presLayoutVars>
      </dgm:prSet>
      <dgm:spPr/>
    </dgm:pt>
    <dgm:pt modelId="{3A340036-3745-492B-BD49-87A56AB961A1}" type="pres">
      <dgm:prSet presAssocID="{3A2156B2-6514-4C83-8A16-6D99B44F2FFF}" presName="pillarX" presStyleLbl="node1" presStyleIdx="2" presStyleCnt="3">
        <dgm:presLayoutVars>
          <dgm:bulletEnabled val="1"/>
        </dgm:presLayoutVars>
      </dgm:prSet>
      <dgm:spPr/>
    </dgm:pt>
    <dgm:pt modelId="{E82E4603-3B45-4B5D-8DC5-2C61CA2DE839}" type="pres">
      <dgm:prSet presAssocID="{6A6F74DF-B0DB-4000-BA69-A0019FA9D2A6}" presName="base" presStyleLbl="dkBgShp" presStyleIdx="1" presStyleCnt="2" custLinFactNeighborX="5890" custLinFactNeighborY="-4885"/>
      <dgm:spPr/>
    </dgm:pt>
  </dgm:ptLst>
  <dgm:cxnLst>
    <dgm:cxn modelId="{BEA00802-6CE0-4CD0-AF4C-1845B7880414}" type="presOf" srcId="{6A6F74DF-B0DB-4000-BA69-A0019FA9D2A6}" destId="{E0C933DB-2F1A-4A41-BE5C-60241BC8D151}" srcOrd="0" destOrd="0" presId="urn:microsoft.com/office/officeart/2005/8/layout/hList3"/>
    <dgm:cxn modelId="{F38B2505-948C-41FC-8F84-D39108A30537}" type="presOf" srcId="{5C3CCB23-EA7F-448A-BB64-0905EF204FD2}" destId="{2A34F624-4F38-4D97-B976-30F8B1EA41B7}" srcOrd="0" destOrd="0" presId="urn:microsoft.com/office/officeart/2005/8/layout/hList3"/>
    <dgm:cxn modelId="{01B6F31E-96F1-4AF8-9E5C-D27940EBD809}" srcId="{D2C359D5-E3F1-4A13-A958-0BE9EF12B300}" destId="{6A6F74DF-B0DB-4000-BA69-A0019FA9D2A6}" srcOrd="0" destOrd="0" parTransId="{490BDC2B-7DA6-44CB-ACD7-DE83302B78D1}" sibTransId="{780779B7-1A91-4F19-9E92-891A92BE5E21}"/>
    <dgm:cxn modelId="{CACAE367-6E4B-427A-B31D-38CDCB5FBBBD}" type="presOf" srcId="{D2C359D5-E3F1-4A13-A958-0BE9EF12B300}" destId="{F6F3542D-664D-4601-BF63-39F9ECEC3821}" srcOrd="0" destOrd="0" presId="urn:microsoft.com/office/officeart/2005/8/layout/hList3"/>
    <dgm:cxn modelId="{A45D4B4A-A904-4096-B953-77B1898C3154}" srcId="{6A6F74DF-B0DB-4000-BA69-A0019FA9D2A6}" destId="{3A2156B2-6514-4C83-8A16-6D99B44F2FFF}" srcOrd="2" destOrd="0" parTransId="{DCC212E4-FD8D-4E2F-B38D-732253C73C14}" sibTransId="{C3E4B35F-0584-4A71-9A15-5414CF6A3414}"/>
    <dgm:cxn modelId="{93D77A85-C5D6-4F5C-A0D7-88C34B8889F9}" type="presOf" srcId="{9F176B06-CA11-41D8-80E8-6CDC447157D3}" destId="{23B294D4-90F2-4D8A-996C-2557B61F7CDC}" srcOrd="0" destOrd="0" presId="urn:microsoft.com/office/officeart/2005/8/layout/hList3"/>
    <dgm:cxn modelId="{D2AB6890-1791-4A15-B18C-0C1DAD7BB421}" srcId="{6A6F74DF-B0DB-4000-BA69-A0019FA9D2A6}" destId="{9F176B06-CA11-41D8-80E8-6CDC447157D3}" srcOrd="0" destOrd="0" parTransId="{E2EF6F19-1AAB-4F36-83B7-9FA81EB616F0}" sibTransId="{EF528B9B-0CC1-4DF3-AEE1-C66A6CB74707}"/>
    <dgm:cxn modelId="{E9B19C93-0F3E-4ECB-8963-142D191DE2EF}" srcId="{6A6F74DF-B0DB-4000-BA69-A0019FA9D2A6}" destId="{5C3CCB23-EA7F-448A-BB64-0905EF204FD2}" srcOrd="1" destOrd="0" parTransId="{1432C3B7-B7E7-407E-9642-C8F03F146AA4}" sibTransId="{1BC63BF3-B093-4A0F-BF6A-7B6203460D7D}"/>
    <dgm:cxn modelId="{B3C357F6-2701-4350-B3BE-EA53B8C9C1CB}" type="presOf" srcId="{3A2156B2-6514-4C83-8A16-6D99B44F2FFF}" destId="{3A340036-3745-492B-BD49-87A56AB961A1}" srcOrd="0" destOrd="0" presId="urn:microsoft.com/office/officeart/2005/8/layout/hList3"/>
    <dgm:cxn modelId="{D338C397-5013-4E0C-AF4F-A960601D71A9}" type="presParOf" srcId="{F6F3542D-664D-4601-BF63-39F9ECEC3821}" destId="{E0C933DB-2F1A-4A41-BE5C-60241BC8D151}" srcOrd="0" destOrd="0" presId="urn:microsoft.com/office/officeart/2005/8/layout/hList3"/>
    <dgm:cxn modelId="{7A45541D-A2CD-4180-8712-BF2AC7D8D444}" type="presParOf" srcId="{F6F3542D-664D-4601-BF63-39F9ECEC3821}" destId="{CB437EA6-0B5C-45BB-A2D0-D0567D0B983C}" srcOrd="1" destOrd="0" presId="urn:microsoft.com/office/officeart/2005/8/layout/hList3"/>
    <dgm:cxn modelId="{6CCCBDF3-B78E-4F71-ADDE-328C320E7F83}" type="presParOf" srcId="{CB437EA6-0B5C-45BB-A2D0-D0567D0B983C}" destId="{23B294D4-90F2-4D8A-996C-2557B61F7CDC}" srcOrd="0" destOrd="0" presId="urn:microsoft.com/office/officeart/2005/8/layout/hList3"/>
    <dgm:cxn modelId="{A6776ED4-D12E-4245-AD50-660A512AD5B5}" type="presParOf" srcId="{CB437EA6-0B5C-45BB-A2D0-D0567D0B983C}" destId="{2A34F624-4F38-4D97-B976-30F8B1EA41B7}" srcOrd="1" destOrd="0" presId="urn:microsoft.com/office/officeart/2005/8/layout/hList3"/>
    <dgm:cxn modelId="{A0AFD519-131F-45B6-B33D-7323DDDCA450}" type="presParOf" srcId="{CB437EA6-0B5C-45BB-A2D0-D0567D0B983C}" destId="{3A340036-3745-492B-BD49-87A56AB961A1}" srcOrd="2" destOrd="0" presId="urn:microsoft.com/office/officeart/2005/8/layout/hList3"/>
    <dgm:cxn modelId="{700E8F12-5ED0-470E-9863-DBA29D75B2B1}" type="presParOf" srcId="{F6F3542D-664D-4601-BF63-39F9ECEC3821}" destId="{E82E4603-3B45-4B5D-8DC5-2C61CA2DE83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135CD2-285E-466F-8045-8598F13D3714}" type="doc">
      <dgm:prSet loTypeId="urn:microsoft.com/office/officeart/2005/8/layout/h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CR"/>
        </a:p>
      </dgm:t>
    </dgm:pt>
    <dgm:pt modelId="{8A0F09D1-D480-4655-A279-18AA8383A0EA}">
      <dgm:prSet phldrT="[Texto]" custT="1"/>
      <dgm:spPr/>
      <dgm:t>
        <a:bodyPr/>
        <a:lstStyle/>
        <a:p>
          <a:r>
            <a:rPr lang="es-MX" sz="3200" b="1" dirty="0">
              <a:latin typeface="Arial Rounded MT Bold" pitchFamily="34" charset="0"/>
            </a:rPr>
            <a:t>Magnitud</a:t>
          </a:r>
          <a:endParaRPr lang="es-CR" sz="3200" b="1" dirty="0">
            <a:latin typeface="Arial Rounded MT Bold" pitchFamily="34" charset="0"/>
          </a:endParaRPr>
        </a:p>
      </dgm:t>
    </dgm:pt>
    <dgm:pt modelId="{ECE04306-A04C-4F92-85D9-1BD08931F0FA}" type="parTrans" cxnId="{D08A23B3-1B02-47E2-88D4-F396003CEA78}">
      <dgm:prSet/>
      <dgm:spPr/>
      <dgm:t>
        <a:bodyPr/>
        <a:lstStyle/>
        <a:p>
          <a:endParaRPr lang="es-CR"/>
        </a:p>
      </dgm:t>
    </dgm:pt>
    <dgm:pt modelId="{F7758421-2377-4BA7-86DA-DDEE1E916E29}" type="sibTrans" cxnId="{D08A23B3-1B02-47E2-88D4-F396003CEA78}">
      <dgm:prSet/>
      <dgm:spPr/>
      <dgm:t>
        <a:bodyPr/>
        <a:lstStyle/>
        <a:p>
          <a:endParaRPr lang="es-CR"/>
        </a:p>
      </dgm:t>
    </dgm:pt>
    <dgm:pt modelId="{4A6D6499-7BFB-4076-95C1-7EB399A9ABD3}">
      <dgm:prSet phldrT="[Texto]" custT="1"/>
      <dgm:spPr/>
      <dgm:t>
        <a:bodyPr/>
        <a:lstStyle/>
        <a:p>
          <a:pPr algn="just"/>
          <a:r>
            <a:rPr lang="es-ES_tradnl" sz="2600" dirty="0"/>
            <a:t>Atributo de un  fenómeno, cuerpo o sustancia, que se puede identificar cualitativamente y determinar cuantitativamente.</a:t>
          </a:r>
          <a:endParaRPr lang="es-CR" sz="2600" dirty="0"/>
        </a:p>
      </dgm:t>
    </dgm:pt>
    <dgm:pt modelId="{A1A24AE9-A660-423B-9538-73EF6F0BFCEC}" type="parTrans" cxnId="{44086134-EA3F-46E1-B90E-1DFABDC1D5A9}">
      <dgm:prSet/>
      <dgm:spPr/>
      <dgm:t>
        <a:bodyPr/>
        <a:lstStyle/>
        <a:p>
          <a:endParaRPr lang="es-CR"/>
        </a:p>
      </dgm:t>
    </dgm:pt>
    <dgm:pt modelId="{14DBD059-2731-4E2E-93E6-DA20C1F7440B}" type="sibTrans" cxnId="{44086134-EA3F-46E1-B90E-1DFABDC1D5A9}">
      <dgm:prSet/>
      <dgm:spPr/>
      <dgm:t>
        <a:bodyPr/>
        <a:lstStyle/>
        <a:p>
          <a:endParaRPr lang="es-CR"/>
        </a:p>
      </dgm:t>
    </dgm:pt>
    <dgm:pt modelId="{7CF7750E-4868-42B2-815F-3C6D1E23ECAF}" type="pres">
      <dgm:prSet presAssocID="{D7135CD2-285E-466F-8045-8598F13D3714}" presName="Name0" presStyleCnt="0">
        <dgm:presLayoutVars>
          <dgm:dir/>
          <dgm:animLvl val="lvl"/>
          <dgm:resizeHandles val="exact"/>
        </dgm:presLayoutVars>
      </dgm:prSet>
      <dgm:spPr/>
    </dgm:pt>
    <dgm:pt modelId="{D5854584-C1AE-4887-84B6-C01A7C787B32}" type="pres">
      <dgm:prSet presAssocID="{8A0F09D1-D480-4655-A279-18AA8383A0EA}" presName="composite" presStyleCnt="0"/>
      <dgm:spPr/>
    </dgm:pt>
    <dgm:pt modelId="{6883E17F-5C92-4ACB-A398-5AB736A5A095}" type="pres">
      <dgm:prSet presAssocID="{8A0F09D1-D480-4655-A279-18AA8383A0E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64EE9E6A-3DDB-409D-B42A-9C9959364260}" type="pres">
      <dgm:prSet presAssocID="{8A0F09D1-D480-4655-A279-18AA8383A0EA}" presName="desTx" presStyleLbl="alignAccFollowNode1" presStyleIdx="0" presStyleCnt="1" custScaleY="100000">
        <dgm:presLayoutVars>
          <dgm:bulletEnabled val="1"/>
        </dgm:presLayoutVars>
      </dgm:prSet>
      <dgm:spPr/>
    </dgm:pt>
  </dgm:ptLst>
  <dgm:cxnLst>
    <dgm:cxn modelId="{44086134-EA3F-46E1-B90E-1DFABDC1D5A9}" srcId="{8A0F09D1-D480-4655-A279-18AA8383A0EA}" destId="{4A6D6499-7BFB-4076-95C1-7EB399A9ABD3}" srcOrd="0" destOrd="0" parTransId="{A1A24AE9-A660-423B-9538-73EF6F0BFCEC}" sibTransId="{14DBD059-2731-4E2E-93E6-DA20C1F7440B}"/>
    <dgm:cxn modelId="{7D32616E-A764-4BEE-9D15-842F45B3D48A}" type="presOf" srcId="{8A0F09D1-D480-4655-A279-18AA8383A0EA}" destId="{6883E17F-5C92-4ACB-A398-5AB736A5A095}" srcOrd="0" destOrd="0" presId="urn:microsoft.com/office/officeart/2005/8/layout/hList1"/>
    <dgm:cxn modelId="{D08A23B3-1B02-47E2-88D4-F396003CEA78}" srcId="{D7135CD2-285E-466F-8045-8598F13D3714}" destId="{8A0F09D1-D480-4655-A279-18AA8383A0EA}" srcOrd="0" destOrd="0" parTransId="{ECE04306-A04C-4F92-85D9-1BD08931F0FA}" sibTransId="{F7758421-2377-4BA7-86DA-DDEE1E916E29}"/>
    <dgm:cxn modelId="{7E0E47EA-56AA-4C98-8506-3497BBA48E2F}" type="presOf" srcId="{D7135CD2-285E-466F-8045-8598F13D3714}" destId="{7CF7750E-4868-42B2-815F-3C6D1E23ECAF}" srcOrd="0" destOrd="0" presId="urn:microsoft.com/office/officeart/2005/8/layout/hList1"/>
    <dgm:cxn modelId="{B8B098F3-77A7-4581-B2EA-FB7FAEDC32B0}" type="presOf" srcId="{4A6D6499-7BFB-4076-95C1-7EB399A9ABD3}" destId="{64EE9E6A-3DDB-409D-B42A-9C9959364260}" srcOrd="0" destOrd="0" presId="urn:microsoft.com/office/officeart/2005/8/layout/hList1"/>
    <dgm:cxn modelId="{1FC97DDF-B741-44F3-BD0E-3D30FE88E3B4}" type="presParOf" srcId="{7CF7750E-4868-42B2-815F-3C6D1E23ECAF}" destId="{D5854584-C1AE-4887-84B6-C01A7C787B32}" srcOrd="0" destOrd="0" presId="urn:microsoft.com/office/officeart/2005/8/layout/hList1"/>
    <dgm:cxn modelId="{FCC78883-DE53-4401-BFFE-EAAB1E700962}" type="presParOf" srcId="{D5854584-C1AE-4887-84B6-C01A7C787B32}" destId="{6883E17F-5C92-4ACB-A398-5AB736A5A095}" srcOrd="0" destOrd="0" presId="urn:microsoft.com/office/officeart/2005/8/layout/hList1"/>
    <dgm:cxn modelId="{E8345681-AA50-4B80-B470-CE4EBC9B1E77}" type="presParOf" srcId="{D5854584-C1AE-4887-84B6-C01A7C787B32}" destId="{64EE9E6A-3DDB-409D-B42A-9C99593642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135CD2-285E-466F-8045-8598F13D3714}" type="doc">
      <dgm:prSet loTypeId="urn:microsoft.com/office/officeart/2005/8/layout/h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CR"/>
        </a:p>
      </dgm:t>
    </dgm:pt>
    <dgm:pt modelId="{8A0F09D1-D480-4655-A279-18AA8383A0EA}">
      <dgm:prSet phldrT="[Texto]" custT="1"/>
      <dgm:spPr/>
      <dgm:t>
        <a:bodyPr/>
        <a:lstStyle/>
        <a:p>
          <a:r>
            <a:rPr lang="es-MX" sz="3200" b="1" dirty="0">
              <a:latin typeface="Arial Rounded MT Bold" pitchFamily="34" charset="0"/>
            </a:rPr>
            <a:t>Magnitud básica</a:t>
          </a:r>
          <a:endParaRPr lang="es-CR" sz="3200" b="1" dirty="0">
            <a:latin typeface="Arial Rounded MT Bold" pitchFamily="34" charset="0"/>
          </a:endParaRPr>
        </a:p>
      </dgm:t>
    </dgm:pt>
    <dgm:pt modelId="{ECE04306-A04C-4F92-85D9-1BD08931F0FA}" type="parTrans" cxnId="{D08A23B3-1B02-47E2-88D4-F396003CEA78}">
      <dgm:prSet/>
      <dgm:spPr/>
      <dgm:t>
        <a:bodyPr/>
        <a:lstStyle/>
        <a:p>
          <a:endParaRPr lang="es-CR"/>
        </a:p>
      </dgm:t>
    </dgm:pt>
    <dgm:pt modelId="{F7758421-2377-4BA7-86DA-DDEE1E916E29}" type="sibTrans" cxnId="{D08A23B3-1B02-47E2-88D4-F396003CEA78}">
      <dgm:prSet/>
      <dgm:spPr/>
      <dgm:t>
        <a:bodyPr/>
        <a:lstStyle/>
        <a:p>
          <a:endParaRPr lang="es-CR"/>
        </a:p>
      </dgm:t>
    </dgm:pt>
    <dgm:pt modelId="{4A6D6499-7BFB-4076-95C1-7EB399A9ABD3}">
      <dgm:prSet phldrT="[Texto]" custT="1"/>
      <dgm:spPr/>
      <dgm:t>
        <a:bodyPr/>
        <a:lstStyle/>
        <a:p>
          <a:pPr algn="just"/>
          <a:r>
            <a:rPr lang="es-ES_tradnl" sz="2600" dirty="0"/>
            <a:t>Cualquier magnitud que, en un sistema de magnitudes, es aceptada como independiente de las otras.</a:t>
          </a:r>
          <a:endParaRPr lang="es-CR" sz="2600" dirty="0"/>
        </a:p>
      </dgm:t>
    </dgm:pt>
    <dgm:pt modelId="{A1A24AE9-A660-423B-9538-73EF6F0BFCEC}" type="parTrans" cxnId="{44086134-EA3F-46E1-B90E-1DFABDC1D5A9}">
      <dgm:prSet/>
      <dgm:spPr/>
      <dgm:t>
        <a:bodyPr/>
        <a:lstStyle/>
        <a:p>
          <a:endParaRPr lang="es-CR"/>
        </a:p>
      </dgm:t>
    </dgm:pt>
    <dgm:pt modelId="{14DBD059-2731-4E2E-93E6-DA20C1F7440B}" type="sibTrans" cxnId="{44086134-EA3F-46E1-B90E-1DFABDC1D5A9}">
      <dgm:prSet/>
      <dgm:spPr/>
      <dgm:t>
        <a:bodyPr/>
        <a:lstStyle/>
        <a:p>
          <a:endParaRPr lang="es-CR"/>
        </a:p>
      </dgm:t>
    </dgm:pt>
    <dgm:pt modelId="{7CF7750E-4868-42B2-815F-3C6D1E23ECAF}" type="pres">
      <dgm:prSet presAssocID="{D7135CD2-285E-466F-8045-8598F13D3714}" presName="Name0" presStyleCnt="0">
        <dgm:presLayoutVars>
          <dgm:dir/>
          <dgm:animLvl val="lvl"/>
          <dgm:resizeHandles val="exact"/>
        </dgm:presLayoutVars>
      </dgm:prSet>
      <dgm:spPr/>
    </dgm:pt>
    <dgm:pt modelId="{D5854584-C1AE-4887-84B6-C01A7C787B32}" type="pres">
      <dgm:prSet presAssocID="{8A0F09D1-D480-4655-A279-18AA8383A0EA}" presName="composite" presStyleCnt="0"/>
      <dgm:spPr/>
    </dgm:pt>
    <dgm:pt modelId="{6883E17F-5C92-4ACB-A398-5AB736A5A095}" type="pres">
      <dgm:prSet presAssocID="{8A0F09D1-D480-4655-A279-18AA8383A0E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64EE9E6A-3DDB-409D-B42A-9C9959364260}" type="pres">
      <dgm:prSet presAssocID="{8A0F09D1-D480-4655-A279-18AA8383A0EA}" presName="desTx" presStyleLbl="alignAccFollowNode1" presStyleIdx="0" presStyleCnt="1" custScaleY="100000">
        <dgm:presLayoutVars>
          <dgm:bulletEnabled val="1"/>
        </dgm:presLayoutVars>
      </dgm:prSet>
      <dgm:spPr/>
    </dgm:pt>
  </dgm:ptLst>
  <dgm:cxnLst>
    <dgm:cxn modelId="{44086134-EA3F-46E1-B90E-1DFABDC1D5A9}" srcId="{8A0F09D1-D480-4655-A279-18AA8383A0EA}" destId="{4A6D6499-7BFB-4076-95C1-7EB399A9ABD3}" srcOrd="0" destOrd="0" parTransId="{A1A24AE9-A660-423B-9538-73EF6F0BFCEC}" sibTransId="{14DBD059-2731-4E2E-93E6-DA20C1F7440B}"/>
    <dgm:cxn modelId="{436D944E-D96D-481E-B593-443A25F90716}" type="presOf" srcId="{D7135CD2-285E-466F-8045-8598F13D3714}" destId="{7CF7750E-4868-42B2-815F-3C6D1E23ECAF}" srcOrd="0" destOrd="0" presId="urn:microsoft.com/office/officeart/2005/8/layout/hList1"/>
    <dgm:cxn modelId="{6CF084AB-96C5-49FE-B7E9-549B23D78582}" type="presOf" srcId="{4A6D6499-7BFB-4076-95C1-7EB399A9ABD3}" destId="{64EE9E6A-3DDB-409D-B42A-9C9959364260}" srcOrd="0" destOrd="0" presId="urn:microsoft.com/office/officeart/2005/8/layout/hList1"/>
    <dgm:cxn modelId="{D08A23B3-1B02-47E2-88D4-F396003CEA78}" srcId="{D7135CD2-285E-466F-8045-8598F13D3714}" destId="{8A0F09D1-D480-4655-A279-18AA8383A0EA}" srcOrd="0" destOrd="0" parTransId="{ECE04306-A04C-4F92-85D9-1BD08931F0FA}" sibTransId="{F7758421-2377-4BA7-86DA-DDEE1E916E29}"/>
    <dgm:cxn modelId="{38367CF3-C496-4BD4-AD02-B2A5CABFA9A6}" type="presOf" srcId="{8A0F09D1-D480-4655-A279-18AA8383A0EA}" destId="{6883E17F-5C92-4ACB-A398-5AB736A5A095}" srcOrd="0" destOrd="0" presId="urn:microsoft.com/office/officeart/2005/8/layout/hList1"/>
    <dgm:cxn modelId="{C7F73E25-FF77-4340-9242-75FDD7BF2DD1}" type="presParOf" srcId="{7CF7750E-4868-42B2-815F-3C6D1E23ECAF}" destId="{D5854584-C1AE-4887-84B6-C01A7C787B32}" srcOrd="0" destOrd="0" presId="urn:microsoft.com/office/officeart/2005/8/layout/hList1"/>
    <dgm:cxn modelId="{508600E6-5964-436A-8A74-878A80E99537}" type="presParOf" srcId="{D5854584-C1AE-4887-84B6-C01A7C787B32}" destId="{6883E17F-5C92-4ACB-A398-5AB736A5A095}" srcOrd="0" destOrd="0" presId="urn:microsoft.com/office/officeart/2005/8/layout/hList1"/>
    <dgm:cxn modelId="{87F8793F-A9CD-4F5B-AAAB-B0C1C97478E4}" type="presParOf" srcId="{D5854584-C1AE-4887-84B6-C01A7C787B32}" destId="{64EE9E6A-3DDB-409D-B42A-9C99593642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3AB324-E0F3-4452-A818-87393535542D}" type="doc">
      <dgm:prSet loTypeId="urn:microsoft.com/office/officeart/2005/8/layout/radial2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CR"/>
        </a:p>
      </dgm:t>
    </dgm:pt>
    <dgm:pt modelId="{5E7B8BB0-4303-4E4D-B1AA-1FA79F761697}">
      <dgm:prSet phldrT="[Texto]"/>
      <dgm:spPr/>
      <dgm:t>
        <a:bodyPr/>
        <a:lstStyle/>
        <a:p>
          <a:r>
            <a:rPr lang="es-MX" b="1" dirty="0"/>
            <a:t>Longitud</a:t>
          </a:r>
          <a:endParaRPr lang="es-CR" b="1" dirty="0"/>
        </a:p>
      </dgm:t>
    </dgm:pt>
    <dgm:pt modelId="{701BDDE9-CE75-4F7F-893A-82DFF012DFB1}" type="parTrans" cxnId="{18FC80F5-2588-46A1-BA0B-949C1BDF936B}">
      <dgm:prSet/>
      <dgm:spPr/>
      <dgm:t>
        <a:bodyPr/>
        <a:lstStyle/>
        <a:p>
          <a:endParaRPr lang="es-CR"/>
        </a:p>
      </dgm:t>
    </dgm:pt>
    <dgm:pt modelId="{460042A0-FCB2-4BD5-AF3F-1BCE259B6E1E}" type="sibTrans" cxnId="{18FC80F5-2588-46A1-BA0B-949C1BDF936B}">
      <dgm:prSet/>
      <dgm:spPr/>
      <dgm:t>
        <a:bodyPr/>
        <a:lstStyle/>
        <a:p>
          <a:endParaRPr lang="es-CR"/>
        </a:p>
      </dgm:t>
    </dgm:pt>
    <dgm:pt modelId="{094EA7EA-E586-41AE-833B-BFAA80C960C1}">
      <dgm:prSet phldrT="[Texto]"/>
      <dgm:spPr/>
      <dgm:t>
        <a:bodyPr/>
        <a:lstStyle/>
        <a:p>
          <a:r>
            <a:rPr lang="es-MX" b="1" dirty="0"/>
            <a:t>Masa</a:t>
          </a:r>
          <a:endParaRPr lang="es-CR" b="1" dirty="0"/>
        </a:p>
      </dgm:t>
    </dgm:pt>
    <dgm:pt modelId="{C87A5BB8-5672-4A86-8FA8-E82D90E1B3B0}" type="parTrans" cxnId="{DF5F645D-8D3E-4B2E-948D-FF89E7EB7C27}">
      <dgm:prSet/>
      <dgm:spPr/>
      <dgm:t>
        <a:bodyPr/>
        <a:lstStyle/>
        <a:p>
          <a:endParaRPr lang="es-CR"/>
        </a:p>
      </dgm:t>
    </dgm:pt>
    <dgm:pt modelId="{C6D06D5D-8157-44B2-8FE0-E85418144FF0}" type="sibTrans" cxnId="{DF5F645D-8D3E-4B2E-948D-FF89E7EB7C27}">
      <dgm:prSet/>
      <dgm:spPr/>
      <dgm:t>
        <a:bodyPr/>
        <a:lstStyle/>
        <a:p>
          <a:endParaRPr lang="es-CR"/>
        </a:p>
      </dgm:t>
    </dgm:pt>
    <dgm:pt modelId="{5C72B47B-D422-4B31-BAF1-6D5DEF5B8A27}">
      <dgm:prSet phldrT="[Texto]"/>
      <dgm:spPr/>
      <dgm:t>
        <a:bodyPr/>
        <a:lstStyle/>
        <a:p>
          <a:r>
            <a:rPr lang="es-MX" b="1" dirty="0"/>
            <a:t>Tiempo</a:t>
          </a:r>
          <a:endParaRPr lang="es-CR" b="1" dirty="0"/>
        </a:p>
      </dgm:t>
    </dgm:pt>
    <dgm:pt modelId="{CEA79FA3-4D0E-477F-B334-EBFBE70DF55D}" type="parTrans" cxnId="{EB5B7DB4-2B3A-409F-A574-7B0B8B50BEB8}">
      <dgm:prSet/>
      <dgm:spPr/>
      <dgm:t>
        <a:bodyPr/>
        <a:lstStyle/>
        <a:p>
          <a:endParaRPr lang="es-CR"/>
        </a:p>
      </dgm:t>
    </dgm:pt>
    <dgm:pt modelId="{3AB71EF8-4186-4BB4-8F2F-FDCD62F099A5}" type="sibTrans" cxnId="{EB5B7DB4-2B3A-409F-A574-7B0B8B50BEB8}">
      <dgm:prSet/>
      <dgm:spPr/>
      <dgm:t>
        <a:bodyPr/>
        <a:lstStyle/>
        <a:p>
          <a:endParaRPr lang="es-CR"/>
        </a:p>
      </dgm:t>
    </dgm:pt>
    <dgm:pt modelId="{641CB885-E77A-44A7-A84F-47A4FB33FD5A}" type="pres">
      <dgm:prSet presAssocID="{9D3AB324-E0F3-4452-A818-87393535542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79D668D8-CCC5-47E3-A55F-A55F94A4EF04}" type="pres">
      <dgm:prSet presAssocID="{9D3AB324-E0F3-4452-A818-87393535542D}" presName="cycle" presStyleCnt="0"/>
      <dgm:spPr/>
    </dgm:pt>
    <dgm:pt modelId="{9EF85040-7926-42D3-B150-51464F8BC30A}" type="pres">
      <dgm:prSet presAssocID="{9D3AB324-E0F3-4452-A818-87393535542D}" presName="centerShape" presStyleCnt="0"/>
      <dgm:spPr/>
    </dgm:pt>
    <dgm:pt modelId="{6B2D93EE-755E-4F54-A579-561B1C4FE820}" type="pres">
      <dgm:prSet presAssocID="{9D3AB324-E0F3-4452-A818-87393535542D}" presName="connSite" presStyleLbl="node1" presStyleIdx="0" presStyleCnt="4"/>
      <dgm:spPr/>
    </dgm:pt>
    <dgm:pt modelId="{CBFAEB3C-C7F2-4415-997C-19C82FC1A678}" type="pres">
      <dgm:prSet presAssocID="{9D3AB324-E0F3-4452-A818-87393535542D}" presName="visible" presStyleLbl="node1" presStyleIdx="0" presStyleCnt="4" custLinFactNeighborX="-6328" custLinFactNeighborY="10976"/>
      <dgm:spPr/>
    </dgm:pt>
    <dgm:pt modelId="{E4092E6F-B399-4E6B-94A0-D2EAE53A4DF4}" type="pres">
      <dgm:prSet presAssocID="{701BDDE9-CE75-4F7F-893A-82DFF012DFB1}" presName="Name25" presStyleLbl="parChTrans1D1" presStyleIdx="0" presStyleCnt="3"/>
      <dgm:spPr/>
    </dgm:pt>
    <dgm:pt modelId="{E8DE65FA-CEE9-45DD-B0C1-E6A4E09F98B1}" type="pres">
      <dgm:prSet presAssocID="{5E7B8BB0-4303-4E4D-B1AA-1FA79F761697}" presName="node" presStyleCnt="0"/>
      <dgm:spPr/>
    </dgm:pt>
    <dgm:pt modelId="{7F7A49BC-EA42-4B92-A33B-6B8375DBDEC9}" type="pres">
      <dgm:prSet presAssocID="{5E7B8BB0-4303-4E4D-B1AA-1FA79F761697}" presName="parentNode" presStyleLbl="node1" presStyleIdx="1" presStyleCnt="4" custLinFactNeighborX="19195" custLinFactNeighborY="5717">
        <dgm:presLayoutVars>
          <dgm:chMax val="1"/>
          <dgm:bulletEnabled val="1"/>
        </dgm:presLayoutVars>
      </dgm:prSet>
      <dgm:spPr/>
    </dgm:pt>
    <dgm:pt modelId="{B756655A-AF7A-4D61-928B-A86F84F2B089}" type="pres">
      <dgm:prSet presAssocID="{5E7B8BB0-4303-4E4D-B1AA-1FA79F761697}" presName="childNode" presStyleLbl="revTx" presStyleIdx="0" presStyleCnt="0">
        <dgm:presLayoutVars>
          <dgm:bulletEnabled val="1"/>
        </dgm:presLayoutVars>
      </dgm:prSet>
      <dgm:spPr/>
    </dgm:pt>
    <dgm:pt modelId="{05D01466-C85F-4844-8D77-A160CF374F47}" type="pres">
      <dgm:prSet presAssocID="{C87A5BB8-5672-4A86-8FA8-E82D90E1B3B0}" presName="Name25" presStyleLbl="parChTrans1D1" presStyleIdx="1" presStyleCnt="3"/>
      <dgm:spPr/>
    </dgm:pt>
    <dgm:pt modelId="{77B841A3-9F25-4BF6-9F5E-AF28CA079B29}" type="pres">
      <dgm:prSet presAssocID="{094EA7EA-E586-41AE-833B-BFAA80C960C1}" presName="node" presStyleCnt="0"/>
      <dgm:spPr/>
    </dgm:pt>
    <dgm:pt modelId="{3C923038-17BA-4B46-AACC-14AC12AF4A9C}" type="pres">
      <dgm:prSet presAssocID="{094EA7EA-E586-41AE-833B-BFAA80C960C1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78EFC31D-BBA3-4032-8A12-E1C6E4904D87}" type="pres">
      <dgm:prSet presAssocID="{094EA7EA-E586-41AE-833B-BFAA80C960C1}" presName="childNode" presStyleLbl="revTx" presStyleIdx="0" presStyleCnt="0">
        <dgm:presLayoutVars>
          <dgm:bulletEnabled val="1"/>
        </dgm:presLayoutVars>
      </dgm:prSet>
      <dgm:spPr/>
    </dgm:pt>
    <dgm:pt modelId="{42DEE4E5-F626-4E9C-A51F-56560B2B8552}" type="pres">
      <dgm:prSet presAssocID="{CEA79FA3-4D0E-477F-B334-EBFBE70DF55D}" presName="Name25" presStyleLbl="parChTrans1D1" presStyleIdx="2" presStyleCnt="3"/>
      <dgm:spPr/>
    </dgm:pt>
    <dgm:pt modelId="{A0354436-A34B-4578-81EB-7E0FA0A6F067}" type="pres">
      <dgm:prSet presAssocID="{5C72B47B-D422-4B31-BAF1-6D5DEF5B8A27}" presName="node" presStyleCnt="0"/>
      <dgm:spPr/>
    </dgm:pt>
    <dgm:pt modelId="{0EAA3EBD-0D9F-4064-9095-15576C2ACE4C}" type="pres">
      <dgm:prSet presAssocID="{5C72B47B-D422-4B31-BAF1-6D5DEF5B8A27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0E447554-BF9B-4719-8B32-6EDE30C284F6}" type="pres">
      <dgm:prSet presAssocID="{5C72B47B-D422-4B31-BAF1-6D5DEF5B8A27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1F7ACD3B-AE24-4594-9352-6A7499FED767}" type="presOf" srcId="{094EA7EA-E586-41AE-833B-BFAA80C960C1}" destId="{3C923038-17BA-4B46-AACC-14AC12AF4A9C}" srcOrd="0" destOrd="0" presId="urn:microsoft.com/office/officeart/2005/8/layout/radial2"/>
    <dgm:cxn modelId="{DF5F645D-8D3E-4B2E-948D-FF89E7EB7C27}" srcId="{9D3AB324-E0F3-4452-A818-87393535542D}" destId="{094EA7EA-E586-41AE-833B-BFAA80C960C1}" srcOrd="1" destOrd="0" parTransId="{C87A5BB8-5672-4A86-8FA8-E82D90E1B3B0}" sibTransId="{C6D06D5D-8157-44B2-8FE0-E85418144FF0}"/>
    <dgm:cxn modelId="{E61CE462-4D30-4B43-8742-2268A172A77E}" type="presOf" srcId="{5C72B47B-D422-4B31-BAF1-6D5DEF5B8A27}" destId="{0EAA3EBD-0D9F-4064-9095-15576C2ACE4C}" srcOrd="0" destOrd="0" presId="urn:microsoft.com/office/officeart/2005/8/layout/radial2"/>
    <dgm:cxn modelId="{AD3AD6A2-53C3-4A6C-A674-86553AB2A2DC}" type="presOf" srcId="{9D3AB324-E0F3-4452-A818-87393535542D}" destId="{641CB885-E77A-44A7-A84F-47A4FB33FD5A}" srcOrd="0" destOrd="0" presId="urn:microsoft.com/office/officeart/2005/8/layout/radial2"/>
    <dgm:cxn modelId="{EB5B7DB4-2B3A-409F-A574-7B0B8B50BEB8}" srcId="{9D3AB324-E0F3-4452-A818-87393535542D}" destId="{5C72B47B-D422-4B31-BAF1-6D5DEF5B8A27}" srcOrd="2" destOrd="0" parTransId="{CEA79FA3-4D0E-477F-B334-EBFBE70DF55D}" sibTransId="{3AB71EF8-4186-4BB4-8F2F-FDCD62F099A5}"/>
    <dgm:cxn modelId="{CCC24EBC-BBC0-4709-B33E-F9ABB0DDCD40}" type="presOf" srcId="{C87A5BB8-5672-4A86-8FA8-E82D90E1B3B0}" destId="{05D01466-C85F-4844-8D77-A160CF374F47}" srcOrd="0" destOrd="0" presId="urn:microsoft.com/office/officeart/2005/8/layout/radial2"/>
    <dgm:cxn modelId="{BE70EACA-C2DC-4B7D-806B-E70588F98AF7}" type="presOf" srcId="{CEA79FA3-4D0E-477F-B334-EBFBE70DF55D}" destId="{42DEE4E5-F626-4E9C-A51F-56560B2B8552}" srcOrd="0" destOrd="0" presId="urn:microsoft.com/office/officeart/2005/8/layout/radial2"/>
    <dgm:cxn modelId="{09A529D7-9D3F-470F-A86C-7D153037AC37}" type="presOf" srcId="{5E7B8BB0-4303-4E4D-B1AA-1FA79F761697}" destId="{7F7A49BC-EA42-4B92-A33B-6B8375DBDEC9}" srcOrd="0" destOrd="0" presId="urn:microsoft.com/office/officeart/2005/8/layout/radial2"/>
    <dgm:cxn modelId="{A4361AE3-E514-4024-ACBA-167885CCFB79}" type="presOf" srcId="{701BDDE9-CE75-4F7F-893A-82DFF012DFB1}" destId="{E4092E6F-B399-4E6B-94A0-D2EAE53A4DF4}" srcOrd="0" destOrd="0" presId="urn:microsoft.com/office/officeart/2005/8/layout/radial2"/>
    <dgm:cxn modelId="{18FC80F5-2588-46A1-BA0B-949C1BDF936B}" srcId="{9D3AB324-E0F3-4452-A818-87393535542D}" destId="{5E7B8BB0-4303-4E4D-B1AA-1FA79F761697}" srcOrd="0" destOrd="0" parTransId="{701BDDE9-CE75-4F7F-893A-82DFF012DFB1}" sibTransId="{460042A0-FCB2-4BD5-AF3F-1BCE259B6E1E}"/>
    <dgm:cxn modelId="{BEA37682-E362-4487-B0A8-9D6AC35C4415}" type="presParOf" srcId="{641CB885-E77A-44A7-A84F-47A4FB33FD5A}" destId="{79D668D8-CCC5-47E3-A55F-A55F94A4EF04}" srcOrd="0" destOrd="0" presId="urn:microsoft.com/office/officeart/2005/8/layout/radial2"/>
    <dgm:cxn modelId="{6F425C4D-1749-4E1E-8F79-23C2CFCE453C}" type="presParOf" srcId="{79D668D8-CCC5-47E3-A55F-A55F94A4EF04}" destId="{9EF85040-7926-42D3-B150-51464F8BC30A}" srcOrd="0" destOrd="0" presId="urn:microsoft.com/office/officeart/2005/8/layout/radial2"/>
    <dgm:cxn modelId="{877EFD58-A2A2-46B1-B91D-64CB97020F6D}" type="presParOf" srcId="{9EF85040-7926-42D3-B150-51464F8BC30A}" destId="{6B2D93EE-755E-4F54-A579-561B1C4FE820}" srcOrd="0" destOrd="0" presId="urn:microsoft.com/office/officeart/2005/8/layout/radial2"/>
    <dgm:cxn modelId="{E7C4C7ED-B531-46D7-B3C3-6374AC0314D8}" type="presParOf" srcId="{9EF85040-7926-42D3-B150-51464F8BC30A}" destId="{CBFAEB3C-C7F2-4415-997C-19C82FC1A678}" srcOrd="1" destOrd="0" presId="urn:microsoft.com/office/officeart/2005/8/layout/radial2"/>
    <dgm:cxn modelId="{6ECED540-4B19-46D1-880B-7F6A40531CF0}" type="presParOf" srcId="{79D668D8-CCC5-47E3-A55F-A55F94A4EF04}" destId="{E4092E6F-B399-4E6B-94A0-D2EAE53A4DF4}" srcOrd="1" destOrd="0" presId="urn:microsoft.com/office/officeart/2005/8/layout/radial2"/>
    <dgm:cxn modelId="{5CA51155-BA0A-47C2-80C3-CBDBCC2EB04F}" type="presParOf" srcId="{79D668D8-CCC5-47E3-A55F-A55F94A4EF04}" destId="{E8DE65FA-CEE9-45DD-B0C1-E6A4E09F98B1}" srcOrd="2" destOrd="0" presId="urn:microsoft.com/office/officeart/2005/8/layout/radial2"/>
    <dgm:cxn modelId="{702C9386-62BE-4DF3-8181-8BA6A883FC89}" type="presParOf" srcId="{E8DE65FA-CEE9-45DD-B0C1-E6A4E09F98B1}" destId="{7F7A49BC-EA42-4B92-A33B-6B8375DBDEC9}" srcOrd="0" destOrd="0" presId="urn:microsoft.com/office/officeart/2005/8/layout/radial2"/>
    <dgm:cxn modelId="{44D68A22-41B1-4821-9E64-3D84AE0FBE12}" type="presParOf" srcId="{E8DE65FA-CEE9-45DD-B0C1-E6A4E09F98B1}" destId="{B756655A-AF7A-4D61-928B-A86F84F2B089}" srcOrd="1" destOrd="0" presId="urn:microsoft.com/office/officeart/2005/8/layout/radial2"/>
    <dgm:cxn modelId="{75A4C759-843B-4DC1-9EC4-59C5DB1BF241}" type="presParOf" srcId="{79D668D8-CCC5-47E3-A55F-A55F94A4EF04}" destId="{05D01466-C85F-4844-8D77-A160CF374F47}" srcOrd="3" destOrd="0" presId="urn:microsoft.com/office/officeart/2005/8/layout/radial2"/>
    <dgm:cxn modelId="{D61934CC-2A4D-403B-8783-D5331CE7AC1F}" type="presParOf" srcId="{79D668D8-CCC5-47E3-A55F-A55F94A4EF04}" destId="{77B841A3-9F25-4BF6-9F5E-AF28CA079B29}" srcOrd="4" destOrd="0" presId="urn:microsoft.com/office/officeart/2005/8/layout/radial2"/>
    <dgm:cxn modelId="{480C7891-EF3C-44CC-886B-835205140103}" type="presParOf" srcId="{77B841A3-9F25-4BF6-9F5E-AF28CA079B29}" destId="{3C923038-17BA-4B46-AACC-14AC12AF4A9C}" srcOrd="0" destOrd="0" presId="urn:microsoft.com/office/officeart/2005/8/layout/radial2"/>
    <dgm:cxn modelId="{B6E8A580-932D-4BBC-AB5A-243B04AD8FFC}" type="presParOf" srcId="{77B841A3-9F25-4BF6-9F5E-AF28CA079B29}" destId="{78EFC31D-BBA3-4032-8A12-E1C6E4904D87}" srcOrd="1" destOrd="0" presId="urn:microsoft.com/office/officeart/2005/8/layout/radial2"/>
    <dgm:cxn modelId="{E0245F7B-9E9D-49BC-8955-CFB40CA7FBC9}" type="presParOf" srcId="{79D668D8-CCC5-47E3-A55F-A55F94A4EF04}" destId="{42DEE4E5-F626-4E9C-A51F-56560B2B8552}" srcOrd="5" destOrd="0" presId="urn:microsoft.com/office/officeart/2005/8/layout/radial2"/>
    <dgm:cxn modelId="{EFC0DD88-D9E4-4099-8F98-89916EB0AEC8}" type="presParOf" srcId="{79D668D8-CCC5-47E3-A55F-A55F94A4EF04}" destId="{A0354436-A34B-4578-81EB-7E0FA0A6F067}" srcOrd="6" destOrd="0" presId="urn:microsoft.com/office/officeart/2005/8/layout/radial2"/>
    <dgm:cxn modelId="{CF522CC6-CFE8-4BE4-BD6C-0D1B66DD67FA}" type="presParOf" srcId="{A0354436-A34B-4578-81EB-7E0FA0A6F067}" destId="{0EAA3EBD-0D9F-4064-9095-15576C2ACE4C}" srcOrd="0" destOrd="0" presId="urn:microsoft.com/office/officeart/2005/8/layout/radial2"/>
    <dgm:cxn modelId="{E58724E8-7E15-4C2A-B9FD-8AC32CF3FE6A}" type="presParOf" srcId="{A0354436-A34B-4578-81EB-7E0FA0A6F067}" destId="{0E447554-BF9B-4719-8B32-6EDE30C284F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135CD2-285E-466F-8045-8598F13D3714}" type="doc">
      <dgm:prSet loTypeId="urn:microsoft.com/office/officeart/2005/8/layout/h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CR"/>
        </a:p>
      </dgm:t>
    </dgm:pt>
    <dgm:pt modelId="{8A0F09D1-D480-4655-A279-18AA8383A0EA}">
      <dgm:prSet phldrT="[Texto]" custT="1"/>
      <dgm:spPr/>
      <dgm:t>
        <a:bodyPr/>
        <a:lstStyle/>
        <a:p>
          <a:r>
            <a:rPr lang="es-MX" sz="3200" b="1" dirty="0">
              <a:latin typeface="Arial Rounded MT Bold" pitchFamily="34" charset="0"/>
            </a:rPr>
            <a:t>Magnitud derivada</a:t>
          </a:r>
          <a:endParaRPr lang="es-CR" sz="3200" b="1" dirty="0">
            <a:latin typeface="Arial Rounded MT Bold" pitchFamily="34" charset="0"/>
          </a:endParaRPr>
        </a:p>
      </dgm:t>
    </dgm:pt>
    <dgm:pt modelId="{ECE04306-A04C-4F92-85D9-1BD08931F0FA}" type="parTrans" cxnId="{D08A23B3-1B02-47E2-88D4-F396003CEA78}">
      <dgm:prSet/>
      <dgm:spPr/>
      <dgm:t>
        <a:bodyPr/>
        <a:lstStyle/>
        <a:p>
          <a:endParaRPr lang="es-CR"/>
        </a:p>
      </dgm:t>
    </dgm:pt>
    <dgm:pt modelId="{F7758421-2377-4BA7-86DA-DDEE1E916E29}" type="sibTrans" cxnId="{D08A23B3-1B02-47E2-88D4-F396003CEA78}">
      <dgm:prSet/>
      <dgm:spPr/>
      <dgm:t>
        <a:bodyPr/>
        <a:lstStyle/>
        <a:p>
          <a:endParaRPr lang="es-CR"/>
        </a:p>
      </dgm:t>
    </dgm:pt>
    <dgm:pt modelId="{4A6D6499-7BFB-4076-95C1-7EB399A9ABD3}">
      <dgm:prSet phldrT="[Texto]" custT="1"/>
      <dgm:spPr/>
      <dgm:t>
        <a:bodyPr/>
        <a:lstStyle/>
        <a:p>
          <a:pPr algn="just"/>
          <a:r>
            <a:rPr lang="es-ES_tradnl" sz="2600" dirty="0"/>
            <a:t>Magnitud definida en un sistema de magnitudes, como función de las magnitudes básicas.</a:t>
          </a:r>
          <a:endParaRPr lang="es-CR" sz="2600" dirty="0"/>
        </a:p>
      </dgm:t>
    </dgm:pt>
    <dgm:pt modelId="{A1A24AE9-A660-423B-9538-73EF6F0BFCEC}" type="parTrans" cxnId="{44086134-EA3F-46E1-B90E-1DFABDC1D5A9}">
      <dgm:prSet/>
      <dgm:spPr/>
      <dgm:t>
        <a:bodyPr/>
        <a:lstStyle/>
        <a:p>
          <a:endParaRPr lang="es-CR"/>
        </a:p>
      </dgm:t>
    </dgm:pt>
    <dgm:pt modelId="{14DBD059-2731-4E2E-93E6-DA20C1F7440B}" type="sibTrans" cxnId="{44086134-EA3F-46E1-B90E-1DFABDC1D5A9}">
      <dgm:prSet/>
      <dgm:spPr/>
      <dgm:t>
        <a:bodyPr/>
        <a:lstStyle/>
        <a:p>
          <a:endParaRPr lang="es-CR"/>
        </a:p>
      </dgm:t>
    </dgm:pt>
    <dgm:pt modelId="{7CF7750E-4868-42B2-815F-3C6D1E23ECAF}" type="pres">
      <dgm:prSet presAssocID="{D7135CD2-285E-466F-8045-8598F13D3714}" presName="Name0" presStyleCnt="0">
        <dgm:presLayoutVars>
          <dgm:dir/>
          <dgm:animLvl val="lvl"/>
          <dgm:resizeHandles val="exact"/>
        </dgm:presLayoutVars>
      </dgm:prSet>
      <dgm:spPr/>
    </dgm:pt>
    <dgm:pt modelId="{D5854584-C1AE-4887-84B6-C01A7C787B32}" type="pres">
      <dgm:prSet presAssocID="{8A0F09D1-D480-4655-A279-18AA8383A0EA}" presName="composite" presStyleCnt="0"/>
      <dgm:spPr/>
    </dgm:pt>
    <dgm:pt modelId="{6883E17F-5C92-4ACB-A398-5AB736A5A095}" type="pres">
      <dgm:prSet presAssocID="{8A0F09D1-D480-4655-A279-18AA8383A0E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64EE9E6A-3DDB-409D-B42A-9C9959364260}" type="pres">
      <dgm:prSet presAssocID="{8A0F09D1-D480-4655-A279-18AA8383A0EA}" presName="desTx" presStyleLbl="alignAccFollowNode1" presStyleIdx="0" presStyleCnt="1" custScaleY="100000">
        <dgm:presLayoutVars>
          <dgm:bulletEnabled val="1"/>
        </dgm:presLayoutVars>
      </dgm:prSet>
      <dgm:spPr/>
    </dgm:pt>
  </dgm:ptLst>
  <dgm:cxnLst>
    <dgm:cxn modelId="{44086134-EA3F-46E1-B90E-1DFABDC1D5A9}" srcId="{8A0F09D1-D480-4655-A279-18AA8383A0EA}" destId="{4A6D6499-7BFB-4076-95C1-7EB399A9ABD3}" srcOrd="0" destOrd="0" parTransId="{A1A24AE9-A660-423B-9538-73EF6F0BFCEC}" sibTransId="{14DBD059-2731-4E2E-93E6-DA20C1F7440B}"/>
    <dgm:cxn modelId="{BBDD547C-0214-45D9-99CE-FE2C7F095DE0}" type="presOf" srcId="{4A6D6499-7BFB-4076-95C1-7EB399A9ABD3}" destId="{64EE9E6A-3DDB-409D-B42A-9C9959364260}" srcOrd="0" destOrd="0" presId="urn:microsoft.com/office/officeart/2005/8/layout/hList1"/>
    <dgm:cxn modelId="{A13AC18A-B4FF-4515-8A42-7F1D021C4A00}" type="presOf" srcId="{8A0F09D1-D480-4655-A279-18AA8383A0EA}" destId="{6883E17F-5C92-4ACB-A398-5AB736A5A095}" srcOrd="0" destOrd="0" presId="urn:microsoft.com/office/officeart/2005/8/layout/hList1"/>
    <dgm:cxn modelId="{D08A23B3-1B02-47E2-88D4-F396003CEA78}" srcId="{D7135CD2-285E-466F-8045-8598F13D3714}" destId="{8A0F09D1-D480-4655-A279-18AA8383A0EA}" srcOrd="0" destOrd="0" parTransId="{ECE04306-A04C-4F92-85D9-1BD08931F0FA}" sibTransId="{F7758421-2377-4BA7-86DA-DDEE1E916E29}"/>
    <dgm:cxn modelId="{E61734BE-114E-4814-B2E4-5F2C3D95012B}" type="presOf" srcId="{D7135CD2-285E-466F-8045-8598F13D3714}" destId="{7CF7750E-4868-42B2-815F-3C6D1E23ECAF}" srcOrd="0" destOrd="0" presId="urn:microsoft.com/office/officeart/2005/8/layout/hList1"/>
    <dgm:cxn modelId="{19D9B587-68DF-4729-B1F3-30322728713F}" type="presParOf" srcId="{7CF7750E-4868-42B2-815F-3C6D1E23ECAF}" destId="{D5854584-C1AE-4887-84B6-C01A7C787B32}" srcOrd="0" destOrd="0" presId="urn:microsoft.com/office/officeart/2005/8/layout/hList1"/>
    <dgm:cxn modelId="{366AA6EB-D883-4C17-902E-4FDEDDAAE064}" type="presParOf" srcId="{D5854584-C1AE-4887-84B6-C01A7C787B32}" destId="{6883E17F-5C92-4ACB-A398-5AB736A5A095}" srcOrd="0" destOrd="0" presId="urn:microsoft.com/office/officeart/2005/8/layout/hList1"/>
    <dgm:cxn modelId="{7FB575F4-8394-4A37-9403-7674D10F835A}" type="presParOf" srcId="{D5854584-C1AE-4887-84B6-C01A7C787B32}" destId="{64EE9E6A-3DDB-409D-B42A-9C99593642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1D6481C-723F-4720-A921-82E7C7D1DE83}" type="doc">
      <dgm:prSet loTypeId="urn:microsoft.com/office/officeart/2005/8/layout/default#2" loCatId="list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es-CR"/>
        </a:p>
      </dgm:t>
    </dgm:pt>
    <dgm:pt modelId="{71BCD34B-7E29-46B9-834F-ECB69404DEE3}">
      <dgm:prSet phldrT="[Texto]" custT="1"/>
      <dgm:spPr>
        <a:solidFill>
          <a:srgbClr val="3399FF"/>
        </a:solidFill>
      </dgm:spPr>
      <dgm:t>
        <a:bodyPr/>
        <a:lstStyle/>
        <a:p>
          <a:pPr algn="just"/>
          <a:r>
            <a:rPr lang="es-ES_tradnl" sz="2400" dirty="0"/>
            <a:t>Sistema que contenga las magnitudes básicas de </a:t>
          </a:r>
          <a:r>
            <a:rPr lang="es-ES_tradnl" sz="2400" b="1" dirty="0"/>
            <a:t>longitud</a:t>
          </a:r>
          <a:r>
            <a:rPr lang="es-ES_tradnl" sz="2400" dirty="0"/>
            <a:t>.</a:t>
          </a:r>
        </a:p>
        <a:p>
          <a:pPr algn="just"/>
          <a:r>
            <a:rPr lang="es-ES_tradnl" sz="2400" b="1" dirty="0"/>
            <a:t>Área</a:t>
          </a:r>
          <a:r>
            <a:rPr lang="es-ES_tradnl" sz="2400" dirty="0"/>
            <a:t> (m</a:t>
          </a:r>
          <a:r>
            <a:rPr lang="es-ES_tradnl" sz="2400" baseline="30000" dirty="0"/>
            <a:t>2</a:t>
          </a:r>
          <a:r>
            <a:rPr lang="es-ES_tradnl" sz="2400" dirty="0"/>
            <a:t>) y </a:t>
          </a:r>
          <a:r>
            <a:rPr lang="es-ES_tradnl" sz="2400" b="1" dirty="0"/>
            <a:t>Volumen</a:t>
          </a:r>
          <a:r>
            <a:rPr lang="es-ES_tradnl" sz="2400" dirty="0"/>
            <a:t> (m</a:t>
          </a:r>
          <a:r>
            <a:rPr lang="es-ES_tradnl" sz="2400" baseline="30000" dirty="0"/>
            <a:t>3</a:t>
          </a:r>
          <a:r>
            <a:rPr lang="es-ES_tradnl" sz="2400" dirty="0"/>
            <a:t>) </a:t>
          </a:r>
          <a:endParaRPr lang="es-CR" sz="2400" dirty="0"/>
        </a:p>
      </dgm:t>
    </dgm:pt>
    <dgm:pt modelId="{5A30CFB0-CD5D-44C2-A89B-9C66EE0B2505}" type="parTrans" cxnId="{F70C155A-5790-4640-BCF8-EDFE6BEB53D7}">
      <dgm:prSet/>
      <dgm:spPr/>
      <dgm:t>
        <a:bodyPr/>
        <a:lstStyle/>
        <a:p>
          <a:endParaRPr lang="es-CR"/>
        </a:p>
      </dgm:t>
    </dgm:pt>
    <dgm:pt modelId="{5DBA8145-9D38-43CC-B847-1BE6B1C94B57}" type="sibTrans" cxnId="{F70C155A-5790-4640-BCF8-EDFE6BEB53D7}">
      <dgm:prSet/>
      <dgm:spPr/>
      <dgm:t>
        <a:bodyPr/>
        <a:lstStyle/>
        <a:p>
          <a:endParaRPr lang="es-CR"/>
        </a:p>
      </dgm:t>
    </dgm:pt>
    <dgm:pt modelId="{0FAF96BE-4453-4E6C-993E-C88B39A1B909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pPr algn="just"/>
          <a:r>
            <a:rPr lang="es-ES_tradnl" sz="2400" dirty="0"/>
            <a:t>Sistema que contenga las magnitudes básicas de </a:t>
          </a:r>
          <a:r>
            <a:rPr lang="es-ES_tradnl" sz="2400" b="1" dirty="0"/>
            <a:t>cantidad de sustancia </a:t>
          </a:r>
          <a:r>
            <a:rPr lang="es-ES_tradnl" sz="2400" dirty="0"/>
            <a:t>y magnitudes derivadas de </a:t>
          </a:r>
          <a:r>
            <a:rPr lang="es-ES_tradnl" sz="2400" b="1" dirty="0"/>
            <a:t>volumen</a:t>
          </a:r>
          <a:r>
            <a:rPr lang="es-ES_tradnl" sz="2400" dirty="0"/>
            <a:t>.</a:t>
          </a:r>
        </a:p>
        <a:p>
          <a:pPr algn="just"/>
          <a:r>
            <a:rPr lang="es-ES_tradnl" sz="2400" b="1" dirty="0"/>
            <a:t>Concentración</a:t>
          </a:r>
          <a:r>
            <a:rPr lang="es-ES_tradnl" sz="2400" dirty="0"/>
            <a:t>  (</a:t>
          </a:r>
          <a:r>
            <a:rPr lang="es-CR" sz="2400" dirty="0"/>
            <a:t>mol/</a:t>
          </a:r>
          <a:r>
            <a:rPr lang="es-ES" sz="2400" dirty="0">
              <a:cs typeface="Times New Roman" pitchFamily="18" charset="0"/>
            </a:rPr>
            <a:t>m</a:t>
          </a:r>
          <a:r>
            <a:rPr lang="es-ES" sz="2400" baseline="30000" dirty="0">
              <a:cs typeface="Times New Roman" pitchFamily="18" charset="0"/>
            </a:rPr>
            <a:t>3</a:t>
          </a:r>
          <a:r>
            <a:rPr lang="es-ES" sz="2400" baseline="0" dirty="0">
              <a:cs typeface="Times New Roman" pitchFamily="18" charset="0"/>
            </a:rPr>
            <a:t>)</a:t>
          </a:r>
          <a:endParaRPr lang="es-CR" sz="2400" baseline="0" dirty="0"/>
        </a:p>
      </dgm:t>
    </dgm:pt>
    <dgm:pt modelId="{5FB5C680-B4F2-4517-8EEF-508E671EACD8}" type="parTrans" cxnId="{3102ECE6-7BCA-40B4-94D9-435D34B88F58}">
      <dgm:prSet/>
      <dgm:spPr/>
      <dgm:t>
        <a:bodyPr/>
        <a:lstStyle/>
        <a:p>
          <a:endParaRPr lang="es-CR"/>
        </a:p>
      </dgm:t>
    </dgm:pt>
    <dgm:pt modelId="{1DE38FC0-4DEC-40BA-B533-4FF321270CBE}" type="sibTrans" cxnId="{3102ECE6-7BCA-40B4-94D9-435D34B88F58}">
      <dgm:prSet/>
      <dgm:spPr/>
      <dgm:t>
        <a:bodyPr/>
        <a:lstStyle/>
        <a:p>
          <a:endParaRPr lang="es-CR"/>
        </a:p>
      </dgm:t>
    </dgm:pt>
    <dgm:pt modelId="{4740C856-D91E-4FDC-9A28-0DAD8BD620F9}" type="pres">
      <dgm:prSet presAssocID="{B1D6481C-723F-4720-A921-82E7C7D1DE83}" presName="diagram" presStyleCnt="0">
        <dgm:presLayoutVars>
          <dgm:dir/>
          <dgm:resizeHandles val="exact"/>
        </dgm:presLayoutVars>
      </dgm:prSet>
      <dgm:spPr/>
    </dgm:pt>
    <dgm:pt modelId="{7A97CBD6-A847-4B92-89C0-C5A8DAC6FCB7}" type="pres">
      <dgm:prSet presAssocID="{71BCD34B-7E29-46B9-834F-ECB69404DEE3}" presName="node" presStyleLbl="node1" presStyleIdx="0" presStyleCnt="2">
        <dgm:presLayoutVars>
          <dgm:bulletEnabled val="1"/>
        </dgm:presLayoutVars>
      </dgm:prSet>
      <dgm:spPr/>
    </dgm:pt>
    <dgm:pt modelId="{49027F4C-A763-49A4-8844-E8797110D0AE}" type="pres">
      <dgm:prSet presAssocID="{5DBA8145-9D38-43CC-B847-1BE6B1C94B57}" presName="sibTrans" presStyleCnt="0"/>
      <dgm:spPr/>
    </dgm:pt>
    <dgm:pt modelId="{84619EB5-CADE-438C-AC69-3C0C31ED505A}" type="pres">
      <dgm:prSet presAssocID="{0FAF96BE-4453-4E6C-993E-C88B39A1B909}" presName="node" presStyleLbl="node1" presStyleIdx="1" presStyleCnt="2">
        <dgm:presLayoutVars>
          <dgm:bulletEnabled val="1"/>
        </dgm:presLayoutVars>
      </dgm:prSet>
      <dgm:spPr/>
    </dgm:pt>
  </dgm:ptLst>
  <dgm:cxnLst>
    <dgm:cxn modelId="{30148E03-F26E-481E-822C-8991388EEF67}" type="presOf" srcId="{0FAF96BE-4453-4E6C-993E-C88B39A1B909}" destId="{84619EB5-CADE-438C-AC69-3C0C31ED505A}" srcOrd="0" destOrd="0" presId="urn:microsoft.com/office/officeart/2005/8/layout/default#2"/>
    <dgm:cxn modelId="{1BC56D20-B5F0-4CC2-A003-0350BD28F0A5}" type="presOf" srcId="{71BCD34B-7E29-46B9-834F-ECB69404DEE3}" destId="{7A97CBD6-A847-4B92-89C0-C5A8DAC6FCB7}" srcOrd="0" destOrd="0" presId="urn:microsoft.com/office/officeart/2005/8/layout/default#2"/>
    <dgm:cxn modelId="{94772E3E-10B2-4364-97F1-210F2CA4D9C3}" type="presOf" srcId="{B1D6481C-723F-4720-A921-82E7C7D1DE83}" destId="{4740C856-D91E-4FDC-9A28-0DAD8BD620F9}" srcOrd="0" destOrd="0" presId="urn:microsoft.com/office/officeart/2005/8/layout/default#2"/>
    <dgm:cxn modelId="{F70C155A-5790-4640-BCF8-EDFE6BEB53D7}" srcId="{B1D6481C-723F-4720-A921-82E7C7D1DE83}" destId="{71BCD34B-7E29-46B9-834F-ECB69404DEE3}" srcOrd="0" destOrd="0" parTransId="{5A30CFB0-CD5D-44C2-A89B-9C66EE0B2505}" sibTransId="{5DBA8145-9D38-43CC-B847-1BE6B1C94B57}"/>
    <dgm:cxn modelId="{3102ECE6-7BCA-40B4-94D9-435D34B88F58}" srcId="{B1D6481C-723F-4720-A921-82E7C7D1DE83}" destId="{0FAF96BE-4453-4E6C-993E-C88B39A1B909}" srcOrd="1" destOrd="0" parTransId="{5FB5C680-B4F2-4517-8EEF-508E671EACD8}" sibTransId="{1DE38FC0-4DEC-40BA-B533-4FF321270CBE}"/>
    <dgm:cxn modelId="{22C6E93E-B406-47DE-891F-769BC3BD8CB3}" type="presParOf" srcId="{4740C856-D91E-4FDC-9A28-0DAD8BD620F9}" destId="{7A97CBD6-A847-4B92-89C0-C5A8DAC6FCB7}" srcOrd="0" destOrd="0" presId="urn:microsoft.com/office/officeart/2005/8/layout/default#2"/>
    <dgm:cxn modelId="{A2E238BB-B008-4FA1-A84A-6B40477A3C17}" type="presParOf" srcId="{4740C856-D91E-4FDC-9A28-0DAD8BD620F9}" destId="{49027F4C-A763-49A4-8844-E8797110D0AE}" srcOrd="1" destOrd="0" presId="urn:microsoft.com/office/officeart/2005/8/layout/default#2"/>
    <dgm:cxn modelId="{209BEA2F-117D-4EFF-8A15-D96A96548FEB}" type="presParOf" srcId="{4740C856-D91E-4FDC-9A28-0DAD8BD620F9}" destId="{84619EB5-CADE-438C-AC69-3C0C31ED505A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135CD2-285E-466F-8045-8598F13D3714}" type="doc">
      <dgm:prSet loTypeId="urn:microsoft.com/office/officeart/2005/8/layout/h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CR"/>
        </a:p>
      </dgm:t>
    </dgm:pt>
    <dgm:pt modelId="{8A0F09D1-D480-4655-A279-18AA8383A0EA}">
      <dgm:prSet phldrT="[Texto]" custT="1"/>
      <dgm:spPr/>
      <dgm:t>
        <a:bodyPr/>
        <a:lstStyle/>
        <a:p>
          <a:r>
            <a:rPr lang="es-MX" sz="3200" b="1" dirty="0">
              <a:latin typeface="Arial Rounded MT Bold" pitchFamily="34" charset="0"/>
            </a:rPr>
            <a:t>Unidad de medida</a:t>
          </a:r>
          <a:endParaRPr lang="es-CR" sz="3200" b="1" dirty="0">
            <a:latin typeface="Arial Rounded MT Bold" pitchFamily="34" charset="0"/>
          </a:endParaRPr>
        </a:p>
      </dgm:t>
    </dgm:pt>
    <dgm:pt modelId="{F7758421-2377-4BA7-86DA-DDEE1E916E29}" type="sibTrans" cxnId="{D08A23B3-1B02-47E2-88D4-F396003CEA78}">
      <dgm:prSet/>
      <dgm:spPr/>
      <dgm:t>
        <a:bodyPr/>
        <a:lstStyle/>
        <a:p>
          <a:endParaRPr lang="es-CR"/>
        </a:p>
      </dgm:t>
    </dgm:pt>
    <dgm:pt modelId="{ECE04306-A04C-4F92-85D9-1BD08931F0FA}" type="parTrans" cxnId="{D08A23B3-1B02-47E2-88D4-F396003CEA78}">
      <dgm:prSet/>
      <dgm:spPr/>
      <dgm:t>
        <a:bodyPr/>
        <a:lstStyle/>
        <a:p>
          <a:endParaRPr lang="es-CR"/>
        </a:p>
      </dgm:t>
    </dgm:pt>
    <dgm:pt modelId="{4A6D6499-7BFB-4076-95C1-7EB399A9ABD3}">
      <dgm:prSet phldrT="[Texto]" custT="1"/>
      <dgm:spPr/>
      <dgm:t>
        <a:bodyPr/>
        <a:lstStyle/>
        <a:p>
          <a:pPr algn="just"/>
          <a:r>
            <a:rPr lang="es-CR" sz="2600" dirty="0"/>
            <a:t>Magnitud escalar real, definida y adoptada por convenio, con la que se puede comparar cualquier otra magnitud de la misma naturaleza para expresar la relación entre ambas mediante un número</a:t>
          </a:r>
        </a:p>
      </dgm:t>
    </dgm:pt>
    <dgm:pt modelId="{14DBD059-2731-4E2E-93E6-DA20C1F7440B}" type="sibTrans" cxnId="{44086134-EA3F-46E1-B90E-1DFABDC1D5A9}">
      <dgm:prSet/>
      <dgm:spPr/>
      <dgm:t>
        <a:bodyPr/>
        <a:lstStyle/>
        <a:p>
          <a:endParaRPr lang="es-CR"/>
        </a:p>
      </dgm:t>
    </dgm:pt>
    <dgm:pt modelId="{A1A24AE9-A660-423B-9538-73EF6F0BFCEC}" type="parTrans" cxnId="{44086134-EA3F-46E1-B90E-1DFABDC1D5A9}">
      <dgm:prSet/>
      <dgm:spPr/>
      <dgm:t>
        <a:bodyPr/>
        <a:lstStyle/>
        <a:p>
          <a:endParaRPr lang="es-CR"/>
        </a:p>
      </dgm:t>
    </dgm:pt>
    <dgm:pt modelId="{7CF7750E-4868-42B2-815F-3C6D1E23ECAF}" type="pres">
      <dgm:prSet presAssocID="{D7135CD2-285E-466F-8045-8598F13D3714}" presName="Name0" presStyleCnt="0">
        <dgm:presLayoutVars>
          <dgm:dir/>
          <dgm:animLvl val="lvl"/>
          <dgm:resizeHandles val="exact"/>
        </dgm:presLayoutVars>
      </dgm:prSet>
      <dgm:spPr/>
    </dgm:pt>
    <dgm:pt modelId="{D5854584-C1AE-4887-84B6-C01A7C787B32}" type="pres">
      <dgm:prSet presAssocID="{8A0F09D1-D480-4655-A279-18AA8383A0EA}" presName="composite" presStyleCnt="0"/>
      <dgm:spPr/>
    </dgm:pt>
    <dgm:pt modelId="{6883E17F-5C92-4ACB-A398-5AB736A5A095}" type="pres">
      <dgm:prSet presAssocID="{8A0F09D1-D480-4655-A279-18AA8383A0E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64EE9E6A-3DDB-409D-B42A-9C9959364260}" type="pres">
      <dgm:prSet presAssocID="{8A0F09D1-D480-4655-A279-18AA8383A0EA}" presName="desTx" presStyleLbl="alignAccFollowNode1" presStyleIdx="0" presStyleCnt="1" custScaleY="100000" custLinFactNeighborX="337" custLinFactNeighborY="2112">
        <dgm:presLayoutVars>
          <dgm:bulletEnabled val="1"/>
        </dgm:presLayoutVars>
      </dgm:prSet>
      <dgm:spPr/>
    </dgm:pt>
  </dgm:ptLst>
  <dgm:cxnLst>
    <dgm:cxn modelId="{A1E8F420-435C-40CA-A446-FC5B5FC161FE}" type="presOf" srcId="{8A0F09D1-D480-4655-A279-18AA8383A0EA}" destId="{6883E17F-5C92-4ACB-A398-5AB736A5A095}" srcOrd="0" destOrd="0" presId="urn:microsoft.com/office/officeart/2005/8/layout/hList1"/>
    <dgm:cxn modelId="{44086134-EA3F-46E1-B90E-1DFABDC1D5A9}" srcId="{8A0F09D1-D480-4655-A279-18AA8383A0EA}" destId="{4A6D6499-7BFB-4076-95C1-7EB399A9ABD3}" srcOrd="0" destOrd="0" parTransId="{A1A24AE9-A660-423B-9538-73EF6F0BFCEC}" sibTransId="{14DBD059-2731-4E2E-93E6-DA20C1F7440B}"/>
    <dgm:cxn modelId="{9B12BD7E-61B0-49D9-BEC6-42118D4B8B9F}" type="presOf" srcId="{D7135CD2-285E-466F-8045-8598F13D3714}" destId="{7CF7750E-4868-42B2-815F-3C6D1E23ECAF}" srcOrd="0" destOrd="0" presId="urn:microsoft.com/office/officeart/2005/8/layout/hList1"/>
    <dgm:cxn modelId="{D08A23B3-1B02-47E2-88D4-F396003CEA78}" srcId="{D7135CD2-285E-466F-8045-8598F13D3714}" destId="{8A0F09D1-D480-4655-A279-18AA8383A0EA}" srcOrd="0" destOrd="0" parTransId="{ECE04306-A04C-4F92-85D9-1BD08931F0FA}" sibTransId="{F7758421-2377-4BA7-86DA-DDEE1E916E29}"/>
    <dgm:cxn modelId="{0F354DFA-6BE9-49F8-B208-DF1D5C39A304}" type="presOf" srcId="{4A6D6499-7BFB-4076-95C1-7EB399A9ABD3}" destId="{64EE9E6A-3DDB-409D-B42A-9C9959364260}" srcOrd="0" destOrd="0" presId="urn:microsoft.com/office/officeart/2005/8/layout/hList1"/>
    <dgm:cxn modelId="{98BFAAC4-D246-45D2-89C3-710BC68DCE2C}" type="presParOf" srcId="{7CF7750E-4868-42B2-815F-3C6D1E23ECAF}" destId="{D5854584-C1AE-4887-84B6-C01A7C787B32}" srcOrd="0" destOrd="0" presId="urn:microsoft.com/office/officeart/2005/8/layout/hList1"/>
    <dgm:cxn modelId="{9E9D1D09-8007-4F58-834C-15E6053C4EE9}" type="presParOf" srcId="{D5854584-C1AE-4887-84B6-C01A7C787B32}" destId="{6883E17F-5C92-4ACB-A398-5AB736A5A095}" srcOrd="0" destOrd="0" presId="urn:microsoft.com/office/officeart/2005/8/layout/hList1"/>
    <dgm:cxn modelId="{1B111F56-FC58-41E5-9BE0-ACACDF3B4549}" type="presParOf" srcId="{D5854584-C1AE-4887-84B6-C01A7C787B32}" destId="{64EE9E6A-3DDB-409D-B42A-9C99593642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DEFED-1923-491D-B03E-818C61C4D477}">
      <dsp:nvSpPr>
        <dsp:cNvPr id="0" name=""/>
        <dsp:cNvSpPr/>
      </dsp:nvSpPr>
      <dsp:spPr>
        <a:xfrm rot="5400000">
          <a:off x="-334870" y="340572"/>
          <a:ext cx="2232472" cy="1562730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800" kern="1200" dirty="0"/>
            <a:t>1</a:t>
          </a:r>
          <a:endParaRPr lang="es-CR" sz="4800" kern="1200" dirty="0"/>
        </a:p>
      </dsp:txBody>
      <dsp:txXfrm rot="-5400000">
        <a:off x="1" y="787066"/>
        <a:ext cx="1562730" cy="669742"/>
      </dsp:txXfrm>
    </dsp:sp>
    <dsp:sp modelId="{5171889E-98B1-4F12-9E1A-C44741600B4F}">
      <dsp:nvSpPr>
        <dsp:cNvPr id="0" name=""/>
        <dsp:cNvSpPr/>
      </dsp:nvSpPr>
      <dsp:spPr>
        <a:xfrm rot="5400000">
          <a:off x="4170230" y="-2601798"/>
          <a:ext cx="1451869" cy="6666869"/>
        </a:xfrm>
        <a:prstGeom prst="round2Same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>
              <a:solidFill>
                <a:schemeClr val="tx1"/>
              </a:solidFill>
              <a:latin typeface="+mn-lt"/>
            </a:rPr>
            <a:t>Los ingenieros habían dado a JPL la fuerza de los propulsores en libras fuerza (unidad del sistema inglés). En JPL asumieron que los datos estaban en </a:t>
          </a:r>
          <a:r>
            <a:rPr lang="es-ES" sz="2200" b="1" kern="1200" dirty="0" err="1">
              <a:solidFill>
                <a:schemeClr val="tx1"/>
              </a:solidFill>
              <a:latin typeface="+mn-lt"/>
            </a:rPr>
            <a:t>newtons</a:t>
          </a:r>
          <a:r>
            <a:rPr lang="es-ES" sz="2200" kern="1200" dirty="0">
              <a:solidFill>
                <a:schemeClr val="tx1"/>
              </a:solidFill>
              <a:latin typeface="+mn-lt"/>
            </a:rPr>
            <a:t> (unidad del Sistema Internacional).</a:t>
          </a:r>
          <a:endParaRPr lang="es-CR" sz="2200" kern="1200" dirty="0">
            <a:solidFill>
              <a:schemeClr val="tx1"/>
            </a:solidFill>
            <a:latin typeface="+mn-lt"/>
          </a:endParaRPr>
        </a:p>
      </dsp:txBody>
      <dsp:txXfrm rot="-5400000">
        <a:off x="1562730" y="76576"/>
        <a:ext cx="6595995" cy="1310121"/>
      </dsp:txXfrm>
    </dsp:sp>
    <dsp:sp modelId="{0729BB71-92A9-4024-A206-61137482E44A}">
      <dsp:nvSpPr>
        <dsp:cNvPr id="0" name=""/>
        <dsp:cNvSpPr/>
      </dsp:nvSpPr>
      <dsp:spPr>
        <a:xfrm rot="5400000">
          <a:off x="-334870" y="1986648"/>
          <a:ext cx="2232472" cy="1562730"/>
        </a:xfrm>
        <a:prstGeom prst="chevron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800" kern="1200" dirty="0"/>
            <a:t>2</a:t>
          </a:r>
          <a:endParaRPr lang="es-CR" sz="4800" kern="1200" dirty="0"/>
        </a:p>
      </dsp:txBody>
      <dsp:txXfrm rot="-5400000">
        <a:off x="1" y="2433142"/>
        <a:ext cx="1562730" cy="669742"/>
      </dsp:txXfrm>
    </dsp:sp>
    <dsp:sp modelId="{4067D73E-45D5-4742-80E2-66CE2F562B01}">
      <dsp:nvSpPr>
        <dsp:cNvPr id="0" name=""/>
        <dsp:cNvSpPr/>
      </dsp:nvSpPr>
      <dsp:spPr>
        <a:xfrm rot="5400000">
          <a:off x="4170611" y="-956101"/>
          <a:ext cx="1451106" cy="6666869"/>
        </a:xfrm>
        <a:prstGeom prst="round2Same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>
              <a:solidFill>
                <a:schemeClr val="tx1"/>
              </a:solidFill>
            </a:rPr>
            <a:t>Una </a:t>
          </a:r>
          <a:r>
            <a:rPr lang="es-ES" sz="2200" b="1" kern="1200" dirty="0">
              <a:solidFill>
                <a:schemeClr val="tx1"/>
              </a:solidFill>
            </a:rPr>
            <a:t>libra-fuerza</a:t>
          </a:r>
          <a:r>
            <a:rPr lang="es-ES" sz="2200" kern="1200" dirty="0">
              <a:solidFill>
                <a:schemeClr val="tx1"/>
              </a:solidFill>
            </a:rPr>
            <a:t> equivale a </a:t>
          </a:r>
          <a:r>
            <a:rPr lang="es-ES" sz="2200" b="1" kern="1200" dirty="0">
              <a:solidFill>
                <a:schemeClr val="tx1"/>
              </a:solidFill>
            </a:rPr>
            <a:t>4,45 N</a:t>
          </a:r>
          <a:r>
            <a:rPr lang="es-ES" sz="2200" kern="1200" dirty="0">
              <a:solidFill>
                <a:schemeClr val="tx1"/>
              </a:solidFill>
            </a:rPr>
            <a:t>, así que los controladores habían dado a la nave un empuje cuatro veces más fuerte del que debió haber sido.</a:t>
          </a:r>
          <a:endParaRPr lang="es-CR" sz="2200" kern="1200" dirty="0">
            <a:solidFill>
              <a:schemeClr val="tx1"/>
            </a:solidFill>
          </a:endParaRPr>
        </a:p>
      </dsp:txBody>
      <dsp:txXfrm rot="-5400000">
        <a:off x="1562730" y="1722617"/>
        <a:ext cx="6596032" cy="13094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3E17F-5C92-4ACB-A398-5AB736A5A095}">
      <dsp:nvSpPr>
        <dsp:cNvPr id="0" name=""/>
        <dsp:cNvSpPr/>
      </dsp:nvSpPr>
      <dsp:spPr>
        <a:xfrm>
          <a:off x="0" y="0"/>
          <a:ext cx="5791200" cy="7200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>
              <a:latin typeface="Arial Rounded MT Bold" pitchFamily="34" charset="0"/>
            </a:rPr>
            <a:t>Sistema de Unidades</a:t>
          </a:r>
          <a:endParaRPr lang="es-CR" sz="3200" b="1" kern="1200" dirty="0">
            <a:latin typeface="Arial Rounded MT Bold" pitchFamily="34" charset="0"/>
          </a:endParaRPr>
        </a:p>
      </dsp:txBody>
      <dsp:txXfrm>
        <a:off x="0" y="0"/>
        <a:ext cx="5791200" cy="720000"/>
      </dsp:txXfrm>
    </dsp:sp>
    <dsp:sp modelId="{64EE9E6A-3DDB-409D-B42A-9C9959364260}">
      <dsp:nvSpPr>
        <dsp:cNvPr id="0" name=""/>
        <dsp:cNvSpPr/>
      </dsp:nvSpPr>
      <dsp:spPr>
        <a:xfrm>
          <a:off x="0" y="733912"/>
          <a:ext cx="5791200" cy="216168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2600" kern="1200" dirty="0"/>
            <a:t>Conjunto de unidades de base y unidades derivadas, sus múltiplos y submúltiplos, definido conforme a reglas dadas, para un sistema de magnitudes dado</a:t>
          </a:r>
        </a:p>
      </dsp:txBody>
      <dsp:txXfrm>
        <a:off x="0" y="733912"/>
        <a:ext cx="5791200" cy="216168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3E17F-5C92-4ACB-A398-5AB736A5A095}">
      <dsp:nvSpPr>
        <dsp:cNvPr id="0" name=""/>
        <dsp:cNvSpPr/>
      </dsp:nvSpPr>
      <dsp:spPr>
        <a:xfrm>
          <a:off x="4018" y="-239759"/>
          <a:ext cx="8221563" cy="7342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>
              <a:latin typeface="Arial Rounded MT Bold" pitchFamily="34" charset="0"/>
            </a:rPr>
            <a:t>Magnitudes y Unidades</a:t>
          </a:r>
          <a:endParaRPr lang="es-CR" sz="3200" b="1" kern="1200" dirty="0">
            <a:latin typeface="Arial Rounded MT Bold" pitchFamily="34" charset="0"/>
          </a:endParaRPr>
        </a:p>
      </dsp:txBody>
      <dsp:txXfrm>
        <a:off x="4018" y="-239759"/>
        <a:ext cx="8221563" cy="734220"/>
      </dsp:txXfrm>
    </dsp:sp>
    <dsp:sp modelId="{64EE9E6A-3DDB-409D-B42A-9C9959364260}">
      <dsp:nvSpPr>
        <dsp:cNvPr id="0" name=""/>
        <dsp:cNvSpPr/>
      </dsp:nvSpPr>
      <dsp:spPr>
        <a:xfrm>
          <a:off x="4018" y="494460"/>
          <a:ext cx="8221563" cy="20312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R" sz="2600" kern="1200" dirty="0"/>
        </a:p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2600" b="1" i="0" kern="1200" dirty="0"/>
            <a:t>masa</a:t>
          </a:r>
          <a:r>
            <a:rPr lang="es-ES_tradnl" sz="2600" kern="1200" dirty="0"/>
            <a:t>     =        10,5       kg    =      10 500   g</a:t>
          </a:r>
          <a:endParaRPr lang="es-CR" sz="2600" kern="1200" dirty="0"/>
        </a:p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R" sz="2600" kern="1200" dirty="0"/>
        </a:p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R" sz="2600" kern="1200" dirty="0"/>
        </a:p>
      </dsp:txBody>
      <dsp:txXfrm>
        <a:off x="4018" y="494460"/>
        <a:ext cx="8221563" cy="20312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9BD91-E509-4D2B-8836-B4E91FF85A14}">
      <dsp:nvSpPr>
        <dsp:cNvPr id="0" name=""/>
        <dsp:cNvSpPr/>
      </dsp:nvSpPr>
      <dsp:spPr>
        <a:xfrm rot="5400000">
          <a:off x="-430529" y="430529"/>
          <a:ext cx="2870200" cy="200914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000" b="1" kern="1200" dirty="0">
              <a:solidFill>
                <a:schemeClr val="bg1"/>
              </a:solidFill>
              <a:latin typeface="Arial Rounded MT Bold" pitchFamily="34" charset="0"/>
            </a:rPr>
            <a:t>Nota</a:t>
          </a:r>
          <a:endParaRPr lang="es-CR" sz="4000" b="1" kern="1200" dirty="0">
            <a:solidFill>
              <a:schemeClr val="bg1"/>
            </a:solidFill>
            <a:latin typeface="Arial Rounded MT Bold" pitchFamily="34" charset="0"/>
          </a:endParaRPr>
        </a:p>
      </dsp:txBody>
      <dsp:txXfrm rot="-5400000">
        <a:off x="1" y="1004569"/>
        <a:ext cx="2009140" cy="861060"/>
      </dsp:txXfrm>
    </dsp:sp>
    <dsp:sp modelId="{B53CBBAB-349C-41DC-A816-60958C2CA0EC}">
      <dsp:nvSpPr>
        <dsp:cNvPr id="0" name=""/>
        <dsp:cNvSpPr/>
      </dsp:nvSpPr>
      <dsp:spPr>
        <a:xfrm rot="5400000">
          <a:off x="3332361" y="-1126608"/>
          <a:ext cx="1865630" cy="4118847"/>
        </a:xfrm>
        <a:prstGeom prst="round2SameRect">
          <a:avLst/>
        </a:prstGeom>
        <a:solidFill>
          <a:srgbClr val="66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900" kern="1200" dirty="0"/>
            <a:t>Una definición incorrecta de la unidad arroja resultados diferentes.</a:t>
          </a:r>
          <a:endParaRPr lang="es-CR" sz="2900" kern="1200" dirty="0"/>
        </a:p>
      </dsp:txBody>
      <dsp:txXfrm rot="-5400000">
        <a:off x="2205753" y="91073"/>
        <a:ext cx="4027774" cy="16834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933DB-2F1A-4A41-BE5C-60241BC8D151}">
      <dsp:nvSpPr>
        <dsp:cNvPr id="0" name=""/>
        <dsp:cNvSpPr/>
      </dsp:nvSpPr>
      <dsp:spPr>
        <a:xfrm>
          <a:off x="0" y="0"/>
          <a:ext cx="7772649" cy="1205388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3200" b="1" kern="1200" dirty="0">
              <a:latin typeface="Arial Rounded MT Bold" pitchFamily="34" charset="0"/>
            </a:rPr>
            <a:t>Universalización del Sistema              Métrico Decimal:  1875</a:t>
          </a:r>
          <a:endParaRPr lang="es-CR" sz="3200" b="1" kern="1200" dirty="0">
            <a:latin typeface="Arial Rounded MT Bold" pitchFamily="34" charset="0"/>
          </a:endParaRPr>
        </a:p>
      </dsp:txBody>
      <dsp:txXfrm>
        <a:off x="0" y="0"/>
        <a:ext cx="7772649" cy="1205388"/>
      </dsp:txXfrm>
    </dsp:sp>
    <dsp:sp modelId="{23B294D4-90F2-4D8A-996C-2557B61F7CDC}">
      <dsp:nvSpPr>
        <dsp:cNvPr id="0" name=""/>
        <dsp:cNvSpPr/>
      </dsp:nvSpPr>
      <dsp:spPr>
        <a:xfrm>
          <a:off x="3795" y="1205388"/>
          <a:ext cx="2588352" cy="253131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200" kern="1200" dirty="0"/>
            <a:t>17 países firman un tratado internacional denominado la </a:t>
          </a:r>
          <a:r>
            <a:rPr lang="es-ES_tradnl" sz="2200" b="1" kern="1200" dirty="0"/>
            <a:t>Convención del Metro</a:t>
          </a:r>
          <a:r>
            <a:rPr lang="es-ES_tradnl" sz="2200" kern="1200" dirty="0"/>
            <a:t>.</a:t>
          </a:r>
          <a:endParaRPr lang="es-CR" sz="2200" kern="1200" dirty="0"/>
        </a:p>
      </dsp:txBody>
      <dsp:txXfrm>
        <a:off x="3795" y="1205388"/>
        <a:ext cx="2588352" cy="2531316"/>
      </dsp:txXfrm>
    </dsp:sp>
    <dsp:sp modelId="{2A34F624-4F38-4D97-B976-30F8B1EA41B7}">
      <dsp:nvSpPr>
        <dsp:cNvPr id="0" name=""/>
        <dsp:cNvSpPr/>
      </dsp:nvSpPr>
      <dsp:spPr>
        <a:xfrm>
          <a:off x="2592148" y="1205388"/>
          <a:ext cx="2588352" cy="2531316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200" kern="1200" dirty="0"/>
            <a:t>Se conforma la </a:t>
          </a:r>
          <a:r>
            <a:rPr lang="es-ES_tradnl" sz="2200" b="1" kern="1200" dirty="0"/>
            <a:t>Conferencia General de Pesas y Medidas </a:t>
          </a:r>
          <a:r>
            <a:rPr lang="es-ES_tradnl" sz="2200" kern="1200" dirty="0"/>
            <a:t>(CGPM) como máxima autoridad en materia de </a:t>
          </a:r>
          <a:r>
            <a:rPr lang="es-ES_tradnl" sz="2200" b="1" kern="1200" dirty="0"/>
            <a:t>metrología</a:t>
          </a:r>
          <a:r>
            <a:rPr lang="es-ES_tradnl" sz="2200" kern="1200" dirty="0"/>
            <a:t>.</a:t>
          </a:r>
          <a:endParaRPr lang="es-CR" sz="2200" kern="1200" dirty="0"/>
        </a:p>
      </dsp:txBody>
      <dsp:txXfrm>
        <a:off x="2592148" y="1205388"/>
        <a:ext cx="2588352" cy="2531316"/>
      </dsp:txXfrm>
    </dsp:sp>
    <dsp:sp modelId="{3A340036-3745-492B-BD49-87A56AB961A1}">
      <dsp:nvSpPr>
        <dsp:cNvPr id="0" name=""/>
        <dsp:cNvSpPr/>
      </dsp:nvSpPr>
      <dsp:spPr>
        <a:xfrm>
          <a:off x="5180500" y="1205388"/>
          <a:ext cx="2588352" cy="2531316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200" kern="1200" dirty="0">
              <a:latin typeface="+mn-lt"/>
            </a:rPr>
            <a:t>Con el desarrollo de la ciencia y la tecnología, </a:t>
          </a:r>
          <a:r>
            <a:rPr lang="es-ES_tradnl" sz="2200" b="1" kern="1200" dirty="0">
              <a:latin typeface="+mn-lt"/>
            </a:rPr>
            <a:t>nuevas magnitudes</a:t>
          </a:r>
          <a:r>
            <a:rPr lang="es-ES_tradnl" sz="2200" kern="1200" dirty="0">
              <a:latin typeface="+mn-lt"/>
            </a:rPr>
            <a:t> se van sumando al sistema métrico decimal.</a:t>
          </a:r>
          <a:endParaRPr lang="es-CR" sz="2200" kern="1200" dirty="0"/>
        </a:p>
      </dsp:txBody>
      <dsp:txXfrm>
        <a:off x="5180500" y="1205388"/>
        <a:ext cx="2588352" cy="2531316"/>
      </dsp:txXfrm>
    </dsp:sp>
    <dsp:sp modelId="{E82E4603-3B45-4B5D-8DC5-2C61CA2DE839}">
      <dsp:nvSpPr>
        <dsp:cNvPr id="0" name=""/>
        <dsp:cNvSpPr/>
      </dsp:nvSpPr>
      <dsp:spPr>
        <a:xfrm>
          <a:off x="0" y="3722965"/>
          <a:ext cx="7772649" cy="281257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3E17F-5C92-4ACB-A398-5AB736A5A095}">
      <dsp:nvSpPr>
        <dsp:cNvPr id="0" name=""/>
        <dsp:cNvSpPr/>
      </dsp:nvSpPr>
      <dsp:spPr>
        <a:xfrm>
          <a:off x="0" y="360"/>
          <a:ext cx="5410200" cy="12672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>
              <a:latin typeface="Arial Rounded MT Bold" pitchFamily="34" charset="0"/>
            </a:rPr>
            <a:t>Magnitud</a:t>
          </a:r>
          <a:endParaRPr lang="es-CR" sz="3200" b="1" kern="1200" dirty="0">
            <a:latin typeface="Arial Rounded MT Bold" pitchFamily="34" charset="0"/>
          </a:endParaRPr>
        </a:p>
      </dsp:txBody>
      <dsp:txXfrm>
        <a:off x="0" y="360"/>
        <a:ext cx="5410200" cy="1267200"/>
      </dsp:txXfrm>
    </dsp:sp>
    <dsp:sp modelId="{64EE9E6A-3DDB-409D-B42A-9C9959364260}">
      <dsp:nvSpPr>
        <dsp:cNvPr id="0" name=""/>
        <dsp:cNvSpPr/>
      </dsp:nvSpPr>
      <dsp:spPr>
        <a:xfrm>
          <a:off x="0" y="1267560"/>
          <a:ext cx="5410200" cy="193248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2600" kern="1200" dirty="0"/>
            <a:t>Atributo de un  fenómeno, cuerpo o sustancia, que se puede identificar cualitativamente y determinar cuantitativamente.</a:t>
          </a:r>
          <a:endParaRPr lang="es-CR" sz="2600" kern="1200" dirty="0"/>
        </a:p>
      </dsp:txBody>
      <dsp:txXfrm>
        <a:off x="0" y="1267560"/>
        <a:ext cx="5410200" cy="19324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3E17F-5C92-4ACB-A398-5AB736A5A095}">
      <dsp:nvSpPr>
        <dsp:cNvPr id="0" name=""/>
        <dsp:cNvSpPr/>
      </dsp:nvSpPr>
      <dsp:spPr>
        <a:xfrm>
          <a:off x="0" y="914"/>
          <a:ext cx="4419600" cy="10656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>
              <a:latin typeface="Arial Rounded MT Bold" pitchFamily="34" charset="0"/>
            </a:rPr>
            <a:t>Magnitud básica</a:t>
          </a:r>
          <a:endParaRPr lang="es-CR" sz="3200" b="1" kern="1200" dirty="0">
            <a:latin typeface="Arial Rounded MT Bold" pitchFamily="34" charset="0"/>
          </a:endParaRPr>
        </a:p>
      </dsp:txBody>
      <dsp:txXfrm>
        <a:off x="0" y="914"/>
        <a:ext cx="4419600" cy="1065600"/>
      </dsp:txXfrm>
    </dsp:sp>
    <dsp:sp modelId="{64EE9E6A-3DDB-409D-B42A-9C9959364260}">
      <dsp:nvSpPr>
        <dsp:cNvPr id="0" name=""/>
        <dsp:cNvSpPr/>
      </dsp:nvSpPr>
      <dsp:spPr>
        <a:xfrm>
          <a:off x="0" y="1066514"/>
          <a:ext cx="4419600" cy="182817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2600" kern="1200" dirty="0"/>
            <a:t>Cualquier magnitud que, en un sistema de magnitudes, es aceptada como independiente de las otras.</a:t>
          </a:r>
          <a:endParaRPr lang="es-CR" sz="2600" kern="1200" dirty="0"/>
        </a:p>
      </dsp:txBody>
      <dsp:txXfrm>
        <a:off x="0" y="1066514"/>
        <a:ext cx="4419600" cy="18281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EE4E5-F626-4E9C-A51F-56560B2B8552}">
      <dsp:nvSpPr>
        <dsp:cNvPr id="0" name=""/>
        <dsp:cNvSpPr/>
      </dsp:nvSpPr>
      <dsp:spPr>
        <a:xfrm rot="2563384">
          <a:off x="1814780" y="3419907"/>
          <a:ext cx="702678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702678" y="326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01466-C85F-4844-8D77-A160CF374F47}">
      <dsp:nvSpPr>
        <dsp:cNvPr id="0" name=""/>
        <dsp:cNvSpPr/>
      </dsp:nvSpPr>
      <dsp:spPr>
        <a:xfrm>
          <a:off x="1908011" y="2456592"/>
          <a:ext cx="781979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781979" y="326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92E6F-B399-4E6B-94A0-D2EAE53A4DF4}">
      <dsp:nvSpPr>
        <dsp:cNvPr id="0" name=""/>
        <dsp:cNvSpPr/>
      </dsp:nvSpPr>
      <dsp:spPr>
        <a:xfrm rot="19344417">
          <a:off x="1811619" y="1569020"/>
          <a:ext cx="928466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928466" y="326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AEB3C-C7F2-4415-997C-19C82FC1A678}">
      <dsp:nvSpPr>
        <dsp:cNvPr id="0" name=""/>
        <dsp:cNvSpPr/>
      </dsp:nvSpPr>
      <dsp:spPr>
        <a:xfrm>
          <a:off x="0" y="1613965"/>
          <a:ext cx="2242809" cy="22428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7A49BC-EA42-4B92-A33B-6B8375DBDEC9}">
      <dsp:nvSpPr>
        <dsp:cNvPr id="0" name=""/>
        <dsp:cNvSpPr/>
      </dsp:nvSpPr>
      <dsp:spPr>
        <a:xfrm>
          <a:off x="2503987" y="235112"/>
          <a:ext cx="1345685" cy="1345685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Longitud</a:t>
          </a:r>
          <a:endParaRPr lang="es-CR" sz="2000" b="1" kern="1200" dirty="0"/>
        </a:p>
      </dsp:txBody>
      <dsp:txXfrm>
        <a:off x="2701058" y="432183"/>
        <a:ext cx="951543" cy="951543"/>
      </dsp:txXfrm>
    </dsp:sp>
    <dsp:sp modelId="{3C923038-17BA-4B46-AACC-14AC12AF4A9C}">
      <dsp:nvSpPr>
        <dsp:cNvPr id="0" name=""/>
        <dsp:cNvSpPr/>
      </dsp:nvSpPr>
      <dsp:spPr>
        <a:xfrm>
          <a:off x="2689990" y="1816357"/>
          <a:ext cx="1345685" cy="1345685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Masa</a:t>
          </a:r>
          <a:endParaRPr lang="es-CR" sz="2000" b="1" kern="1200" dirty="0"/>
        </a:p>
      </dsp:txBody>
      <dsp:txXfrm>
        <a:off x="2887061" y="2013428"/>
        <a:ext cx="951543" cy="951543"/>
      </dsp:txXfrm>
    </dsp:sp>
    <dsp:sp modelId="{0EAA3EBD-0D9F-4064-9095-15576C2ACE4C}">
      <dsp:nvSpPr>
        <dsp:cNvPr id="0" name=""/>
        <dsp:cNvSpPr/>
      </dsp:nvSpPr>
      <dsp:spPr>
        <a:xfrm>
          <a:off x="2245683" y="3474534"/>
          <a:ext cx="1345685" cy="1345685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Tiempo</a:t>
          </a:r>
          <a:endParaRPr lang="es-CR" sz="2000" b="1" kern="1200" dirty="0"/>
        </a:p>
      </dsp:txBody>
      <dsp:txXfrm>
        <a:off x="2442754" y="3671605"/>
        <a:ext cx="951543" cy="9515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3E17F-5C92-4ACB-A398-5AB736A5A095}">
      <dsp:nvSpPr>
        <dsp:cNvPr id="0" name=""/>
        <dsp:cNvSpPr/>
      </dsp:nvSpPr>
      <dsp:spPr>
        <a:xfrm>
          <a:off x="0" y="22800"/>
          <a:ext cx="5334000" cy="10080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>
              <a:latin typeface="Arial Rounded MT Bold" pitchFamily="34" charset="0"/>
            </a:rPr>
            <a:t>Magnitud derivada</a:t>
          </a:r>
          <a:endParaRPr lang="es-CR" sz="3200" b="1" kern="1200" dirty="0">
            <a:latin typeface="Arial Rounded MT Bold" pitchFamily="34" charset="0"/>
          </a:endParaRPr>
        </a:p>
      </dsp:txBody>
      <dsp:txXfrm>
        <a:off x="0" y="22800"/>
        <a:ext cx="5334000" cy="1008000"/>
      </dsp:txXfrm>
    </dsp:sp>
    <dsp:sp modelId="{64EE9E6A-3DDB-409D-B42A-9C9959364260}">
      <dsp:nvSpPr>
        <dsp:cNvPr id="0" name=""/>
        <dsp:cNvSpPr/>
      </dsp:nvSpPr>
      <dsp:spPr>
        <a:xfrm>
          <a:off x="0" y="1030800"/>
          <a:ext cx="5334000" cy="15371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2600" kern="1200" dirty="0"/>
            <a:t>Magnitud definida en un sistema de magnitudes, como función de las magnitudes básicas.</a:t>
          </a:r>
          <a:endParaRPr lang="es-CR" sz="2600" kern="1200" dirty="0"/>
        </a:p>
      </dsp:txBody>
      <dsp:txXfrm>
        <a:off x="0" y="1030800"/>
        <a:ext cx="5334000" cy="15371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7CBD6-A847-4B92-89C0-C5A8DAC6FCB7}">
      <dsp:nvSpPr>
        <dsp:cNvPr id="0" name=""/>
        <dsp:cNvSpPr/>
      </dsp:nvSpPr>
      <dsp:spPr>
        <a:xfrm>
          <a:off x="892" y="85526"/>
          <a:ext cx="3482578" cy="2089546"/>
        </a:xfrm>
        <a:prstGeom prst="rect">
          <a:avLst/>
        </a:prstGeom>
        <a:solidFill>
          <a:srgbClr val="33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 dirty="0"/>
            <a:t>Sistema que contenga las magnitudes básicas de </a:t>
          </a:r>
          <a:r>
            <a:rPr lang="es-ES_tradnl" sz="2400" b="1" kern="1200" dirty="0"/>
            <a:t>longitud</a:t>
          </a:r>
          <a:r>
            <a:rPr lang="es-ES_tradnl" sz="2400" kern="1200" dirty="0"/>
            <a:t>.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b="1" kern="1200" dirty="0"/>
            <a:t>Área</a:t>
          </a:r>
          <a:r>
            <a:rPr lang="es-ES_tradnl" sz="2400" kern="1200" dirty="0"/>
            <a:t> (m</a:t>
          </a:r>
          <a:r>
            <a:rPr lang="es-ES_tradnl" sz="2400" kern="1200" baseline="30000" dirty="0"/>
            <a:t>2</a:t>
          </a:r>
          <a:r>
            <a:rPr lang="es-ES_tradnl" sz="2400" kern="1200" dirty="0"/>
            <a:t>) y </a:t>
          </a:r>
          <a:r>
            <a:rPr lang="es-ES_tradnl" sz="2400" b="1" kern="1200" dirty="0"/>
            <a:t>Volumen</a:t>
          </a:r>
          <a:r>
            <a:rPr lang="es-ES_tradnl" sz="2400" kern="1200" dirty="0"/>
            <a:t> (m</a:t>
          </a:r>
          <a:r>
            <a:rPr lang="es-ES_tradnl" sz="2400" kern="1200" baseline="30000" dirty="0"/>
            <a:t>3</a:t>
          </a:r>
          <a:r>
            <a:rPr lang="es-ES_tradnl" sz="2400" kern="1200" dirty="0"/>
            <a:t>) </a:t>
          </a:r>
          <a:endParaRPr lang="es-CR" sz="2400" kern="1200" dirty="0"/>
        </a:p>
      </dsp:txBody>
      <dsp:txXfrm>
        <a:off x="892" y="85526"/>
        <a:ext cx="3482578" cy="2089546"/>
      </dsp:txXfrm>
    </dsp:sp>
    <dsp:sp modelId="{84619EB5-CADE-438C-AC69-3C0C31ED505A}">
      <dsp:nvSpPr>
        <dsp:cNvPr id="0" name=""/>
        <dsp:cNvSpPr/>
      </dsp:nvSpPr>
      <dsp:spPr>
        <a:xfrm>
          <a:off x="3831728" y="85526"/>
          <a:ext cx="3482578" cy="2089546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 dirty="0"/>
            <a:t>Sistema que contenga las magnitudes básicas de </a:t>
          </a:r>
          <a:r>
            <a:rPr lang="es-ES_tradnl" sz="2400" b="1" kern="1200" dirty="0"/>
            <a:t>cantidad de sustancia </a:t>
          </a:r>
          <a:r>
            <a:rPr lang="es-ES_tradnl" sz="2400" kern="1200" dirty="0"/>
            <a:t>y magnitudes derivadas de </a:t>
          </a:r>
          <a:r>
            <a:rPr lang="es-ES_tradnl" sz="2400" b="1" kern="1200" dirty="0"/>
            <a:t>volumen</a:t>
          </a:r>
          <a:r>
            <a:rPr lang="es-ES_tradnl" sz="2400" kern="1200" dirty="0"/>
            <a:t>.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b="1" kern="1200" dirty="0"/>
            <a:t>Concentración</a:t>
          </a:r>
          <a:r>
            <a:rPr lang="es-ES_tradnl" sz="2400" kern="1200" dirty="0"/>
            <a:t>  (</a:t>
          </a:r>
          <a:r>
            <a:rPr lang="es-CR" sz="2400" kern="1200" dirty="0"/>
            <a:t>mol/</a:t>
          </a:r>
          <a:r>
            <a:rPr lang="es-ES" sz="2400" kern="1200" dirty="0">
              <a:cs typeface="Times New Roman" pitchFamily="18" charset="0"/>
            </a:rPr>
            <a:t>m</a:t>
          </a:r>
          <a:r>
            <a:rPr lang="es-ES" sz="2400" kern="1200" baseline="30000" dirty="0">
              <a:cs typeface="Times New Roman" pitchFamily="18" charset="0"/>
            </a:rPr>
            <a:t>3</a:t>
          </a:r>
          <a:r>
            <a:rPr lang="es-ES" sz="2400" kern="1200" baseline="0" dirty="0">
              <a:cs typeface="Times New Roman" pitchFamily="18" charset="0"/>
            </a:rPr>
            <a:t>)</a:t>
          </a:r>
          <a:endParaRPr lang="es-CR" sz="2400" kern="1200" baseline="0" dirty="0"/>
        </a:p>
      </dsp:txBody>
      <dsp:txXfrm>
        <a:off x="3831728" y="85526"/>
        <a:ext cx="3482578" cy="20895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3E17F-5C92-4ACB-A398-5AB736A5A095}">
      <dsp:nvSpPr>
        <dsp:cNvPr id="0" name=""/>
        <dsp:cNvSpPr/>
      </dsp:nvSpPr>
      <dsp:spPr>
        <a:xfrm>
          <a:off x="2678" y="-251459"/>
          <a:ext cx="5481042" cy="7207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>
              <a:latin typeface="Arial Rounded MT Bold" pitchFamily="34" charset="0"/>
            </a:rPr>
            <a:t>Unidad de medida</a:t>
          </a:r>
          <a:endParaRPr lang="es-CR" sz="3200" b="1" kern="1200" dirty="0">
            <a:latin typeface="Arial Rounded MT Bold" pitchFamily="34" charset="0"/>
          </a:endParaRPr>
        </a:p>
      </dsp:txBody>
      <dsp:txXfrm>
        <a:off x="2678" y="-251459"/>
        <a:ext cx="5481042" cy="720720"/>
      </dsp:txXfrm>
    </dsp:sp>
    <dsp:sp modelId="{64EE9E6A-3DDB-409D-B42A-9C9959364260}">
      <dsp:nvSpPr>
        <dsp:cNvPr id="0" name=""/>
        <dsp:cNvSpPr/>
      </dsp:nvSpPr>
      <dsp:spPr>
        <a:xfrm>
          <a:off x="5357" y="469260"/>
          <a:ext cx="5481042" cy="25253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2600" kern="1200" dirty="0"/>
            <a:t>Magnitud escalar real, definida y adoptada por convenio, con la que se puede comparar cualquier otra magnitud de la misma naturaleza para expresar la relación entre ambas mediante un número</a:t>
          </a:r>
        </a:p>
      </dsp:txBody>
      <dsp:txXfrm>
        <a:off x="5357" y="469260"/>
        <a:ext cx="5481042" cy="2525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D7505-8353-4EF9-998D-B0A3183050DB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11052-0880-47D2-BAB9-175D2314FCC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57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¡FUERA!</a:t>
            </a:r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11052-0880-47D2-BAB9-175D2314FCC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6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11052-0880-47D2-BAB9-175D2314FC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5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219200" y="63246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LACOMET - 09/09/2010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9633E-A96F-42C7-B20D-36468C01E9F7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533400" y="2057400"/>
            <a:ext cx="4800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 userDrawn="1"/>
        </p:nvCxnSpPr>
        <p:spPr>
          <a:xfrm>
            <a:off x="3886200" y="3657600"/>
            <a:ext cx="4953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11 Imagen" descr="logo 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17700" cy="1295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219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LACOMET - 09/09/2010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9633E-A96F-42C7-B20D-36468C01E9F7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6 Imagen" descr="logo 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6085908"/>
            <a:ext cx="1143000" cy="7720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219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LACOMET - 09/09/2010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9633E-A96F-42C7-B20D-36468C01E9F7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6 Imagen" descr="logo 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6085908"/>
            <a:ext cx="1143000" cy="7720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noAutofit/>
          </a:bodyPr>
          <a:lstStyle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356350"/>
            <a:ext cx="1752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LACOMET - 09/09/2010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9633E-A96F-42C7-B20D-36468C01E9F7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6 Imagen" descr="logo 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6085908"/>
            <a:ext cx="1143000" cy="7720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t">
            <a:normAutofit/>
          </a:bodyPr>
          <a:lstStyle>
            <a:lvl1pPr algn="l">
              <a:defRPr sz="3600" b="1" cap="all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324600"/>
            <a:ext cx="1981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LACOMET - 09/09/2010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9633E-A96F-42C7-B20D-36468C01E9F7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6 Imagen" descr="logo 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1200" cy="1338294"/>
          </a:xfrm>
          <a:prstGeom prst="rect">
            <a:avLst/>
          </a:prstGeom>
        </p:spPr>
      </p:pic>
      <p:cxnSp>
        <p:nvCxnSpPr>
          <p:cNvPr id="8" name="7 Conector recto"/>
          <p:cNvCxnSpPr/>
          <p:nvPr userDrawn="1"/>
        </p:nvCxnSpPr>
        <p:spPr>
          <a:xfrm>
            <a:off x="381000" y="5791200"/>
            <a:ext cx="4800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356350"/>
            <a:ext cx="1752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LACOMET - 09/09/2010</a:t>
            </a:r>
            <a:endParaRPr lang="en-U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9633E-A96F-42C7-B20D-36468C01E9F7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" name="9 Imagen" descr="logo 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6085908"/>
            <a:ext cx="1143000" cy="7720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noAutofit/>
          </a:bodyPr>
          <a:lstStyle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cs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cs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0" name="3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356350"/>
            <a:ext cx="1752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Times New Roman" pitchFamily="18" charset="0"/>
              </a:defRPr>
            </a:lvl1pPr>
          </a:lstStyle>
          <a:p>
            <a:r>
              <a:rPr lang="en-US"/>
              <a:t>LACOMET - 09/09/2010</a:t>
            </a:r>
            <a:endParaRPr lang="en-US" dirty="0"/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Times New Roman" pitchFamily="18" charset="0"/>
              </a:defRPr>
            </a:lvl1pPr>
          </a:lstStyle>
          <a:p>
            <a:fld id="{4E49633E-A96F-42C7-B20D-36468C01E9F7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2" name="11 Imagen" descr="logo 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6085908"/>
            <a:ext cx="1143000" cy="7720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noAutofit/>
          </a:bodyPr>
          <a:lstStyle>
            <a:lvl1pPr>
              <a:defRPr sz="4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356350"/>
            <a:ext cx="1752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LACOMET - 09/09/2010</a:t>
            </a: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9633E-A96F-42C7-B20D-36468C01E9F7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8" name="7 Imagen" descr="logo 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6085908"/>
            <a:ext cx="1143000" cy="7720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356350"/>
            <a:ext cx="1752600" cy="365125"/>
          </a:xfrm>
        </p:spPr>
        <p:txBody>
          <a:bodyPr/>
          <a:lstStyle/>
          <a:p>
            <a:r>
              <a:rPr lang="en-US"/>
              <a:t>LACOMET - 09/09/2010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E49633E-A96F-42C7-B20D-36468C01E9F7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4" name="3 Imagen" descr="logo 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6085908"/>
            <a:ext cx="1143000" cy="7720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ln>
            <a:noFill/>
          </a:ln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219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LACOMET - 09/09/2010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9633E-A96F-42C7-B20D-36468C01E9F7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8" name="7 Imagen" descr="logo 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6085908"/>
            <a:ext cx="1143000" cy="7720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2954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LACOMET - 09/09/2010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9633E-A96F-42C7-B20D-36468C01E9F7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8" name="7 Imagen" descr="logo 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6085908"/>
            <a:ext cx="1143000" cy="77209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2"/>
          </p:nvPr>
        </p:nvSpPr>
        <p:spPr>
          <a:xfrm>
            <a:off x="1371600" y="6356350"/>
            <a:ext cx="1752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LACOMET - 09/09/2010</a:t>
            </a:r>
            <a:endParaRPr lang="en-US" dirty="0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4E49633E-A96F-42C7-B20D-36468C01E9F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13.jpeg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1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image" Target="../media/image4.png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image" Target="../media/image4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7.pn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18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olarsystem.nasa.gov/whatsnew/news-mco.html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://www.space.com/news/mco_report-b_991110.html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188640"/>
            <a:ext cx="2411760" cy="1412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467544" y="1916832"/>
            <a:ext cx="525658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3707904" y="3429000"/>
            <a:ext cx="525658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1 Título"/>
          <p:cNvSpPr>
            <a:spLocks noGrp="1"/>
          </p:cNvSpPr>
          <p:nvPr>
            <p:ph type="ctrTitle"/>
          </p:nvPr>
        </p:nvSpPr>
        <p:spPr>
          <a:xfrm>
            <a:off x="3503984" y="3429000"/>
            <a:ext cx="5460504" cy="2491850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es-ES" sz="5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Sistema Internacional de Unidades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2" y="0"/>
            <a:ext cx="9120901" cy="250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5" y="1923666"/>
            <a:ext cx="3113685" cy="468298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E99BFD5-DDBE-484E-BF37-F9E5C9A4F7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145235"/>
            <a:ext cx="22860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70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R" dirty="0">
                <a:latin typeface="Arial Rounded MT Bold" pitchFamily="34" charset="0"/>
              </a:rPr>
              <a:t>Sistema Internacional</a:t>
            </a:r>
            <a:br>
              <a:rPr lang="es-CR" dirty="0">
                <a:latin typeface="Arial Rounded MT Bold" pitchFamily="34" charset="0"/>
              </a:rPr>
            </a:br>
            <a:r>
              <a:rPr lang="es-CR" dirty="0">
                <a:latin typeface="Arial Rounded MT Bold" pitchFamily="34" charset="0"/>
              </a:rPr>
              <a:t> de Unidades (SI)</a:t>
            </a:r>
            <a:endParaRPr lang="es-CR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603053765"/>
              </p:ext>
            </p:extLst>
          </p:nvPr>
        </p:nvGraphicFramePr>
        <p:xfrm>
          <a:off x="4343400" y="1905000"/>
          <a:ext cx="44196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11340585"/>
              </p:ext>
            </p:extLst>
          </p:nvPr>
        </p:nvGraphicFramePr>
        <p:xfrm>
          <a:off x="152400" y="1356500"/>
          <a:ext cx="6190397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09349" y="391589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</a:rPr>
              <a:t>Ejemplos</a:t>
            </a:r>
            <a:endParaRPr lang="es-CR" sz="2400" b="1" dirty="0">
              <a:solidFill>
                <a:schemeClr val="bg1"/>
              </a:solidFill>
            </a:endParaRP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407" y="5151110"/>
            <a:ext cx="1784081" cy="1183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151110"/>
            <a:ext cx="1737465" cy="11583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911" y="5202232"/>
            <a:ext cx="1552576" cy="1176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F0459E8-1279-4533-BB34-E6520CC7B6C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563995"/>
            <a:ext cx="1204909" cy="129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45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447800"/>
            <a:ext cx="3124200" cy="31242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R" dirty="0">
                <a:latin typeface="Arial Rounded MT Bold" pitchFamily="34" charset="0"/>
              </a:rPr>
              <a:t>Sistema Internacional</a:t>
            </a:r>
            <a:br>
              <a:rPr lang="es-CR" dirty="0">
                <a:latin typeface="Arial Rounded MT Bold" pitchFamily="34" charset="0"/>
              </a:rPr>
            </a:br>
            <a:r>
              <a:rPr lang="es-CR" dirty="0">
                <a:latin typeface="Arial Rounded MT Bold" pitchFamily="34" charset="0"/>
              </a:rPr>
              <a:t> de Unidades (SI)</a:t>
            </a:r>
            <a:endParaRPr lang="es-CR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026297856"/>
              </p:ext>
            </p:extLst>
          </p:nvPr>
        </p:nvGraphicFramePr>
        <p:xfrm>
          <a:off x="457200" y="1651000"/>
          <a:ext cx="53340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442734478"/>
              </p:ext>
            </p:extLst>
          </p:nvPr>
        </p:nvGraphicFramePr>
        <p:xfrm>
          <a:off x="1295400" y="4343400"/>
          <a:ext cx="7315200" cy="226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3676CF03-A05C-41F6-9443-3ABC04847D3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5486400"/>
            <a:ext cx="1218607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06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777" y="1600200"/>
            <a:ext cx="3382223" cy="52578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R" dirty="0">
                <a:latin typeface="Arial Rounded MT Bold" pitchFamily="34" charset="0"/>
              </a:rPr>
              <a:t>Sistema Internacional</a:t>
            </a:r>
            <a:br>
              <a:rPr lang="es-CR" dirty="0">
                <a:latin typeface="Arial Rounded MT Bold" pitchFamily="34" charset="0"/>
              </a:rPr>
            </a:br>
            <a:r>
              <a:rPr lang="es-CR" dirty="0">
                <a:latin typeface="Arial Rounded MT Bold" pitchFamily="34" charset="0"/>
              </a:rPr>
              <a:t> de Unidades (SI)</a:t>
            </a:r>
            <a:endParaRPr lang="es-CR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91686195"/>
              </p:ext>
            </p:extLst>
          </p:nvPr>
        </p:nvGraphicFramePr>
        <p:xfrm>
          <a:off x="517634" y="1828800"/>
          <a:ext cx="54864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Rectángulo redondeado"/>
          <p:cNvSpPr/>
          <p:nvPr/>
        </p:nvSpPr>
        <p:spPr>
          <a:xfrm>
            <a:off x="4660636" y="4536629"/>
            <a:ext cx="3323377" cy="2209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7 CuadroTexto"/>
          <p:cNvSpPr txBox="1"/>
          <p:nvPr/>
        </p:nvSpPr>
        <p:spPr>
          <a:xfrm>
            <a:off x="4724398" y="4561896"/>
            <a:ext cx="319585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600" dirty="0">
                <a:solidFill>
                  <a:schemeClr val="bg1"/>
                </a:solidFill>
              </a:rPr>
              <a:t>Las unidades de medida tienen asignados convencionalmente nombres y símbolos</a:t>
            </a:r>
          </a:p>
          <a:p>
            <a:pPr algn="ctr"/>
            <a:endParaRPr lang="es-CR" dirty="0">
              <a:solidFill>
                <a:schemeClr val="bg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BC8B2AE-3CDB-4672-A353-54B57AAD4DA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3741" y="5601133"/>
            <a:ext cx="1173728" cy="125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03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R" dirty="0">
                <a:latin typeface="Arial Rounded MT Bold" pitchFamily="34" charset="0"/>
              </a:rPr>
              <a:t>Sistema Internacional</a:t>
            </a:r>
            <a:br>
              <a:rPr lang="es-CR" dirty="0">
                <a:latin typeface="Arial Rounded MT Bold" pitchFamily="34" charset="0"/>
              </a:rPr>
            </a:br>
            <a:r>
              <a:rPr lang="es-CR" dirty="0">
                <a:latin typeface="Arial Rounded MT Bold" pitchFamily="34" charset="0"/>
              </a:rPr>
              <a:t> de Unidades (SI)</a:t>
            </a:r>
            <a:endParaRPr lang="es-C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90" y="1905000"/>
            <a:ext cx="3048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312078041"/>
              </p:ext>
            </p:extLst>
          </p:nvPr>
        </p:nvGraphicFramePr>
        <p:xfrm>
          <a:off x="2895600" y="3352800"/>
          <a:ext cx="57912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6600EFA8-698C-449E-98F8-90C0DCF056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5638800"/>
            <a:ext cx="1153717" cy="123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85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R" dirty="0">
                <a:latin typeface="Arial Rounded MT Bold" pitchFamily="34" charset="0"/>
              </a:rPr>
              <a:t>Sistema Internacional</a:t>
            </a:r>
            <a:br>
              <a:rPr lang="es-CR" dirty="0">
                <a:latin typeface="Arial Rounded MT Bold" pitchFamily="34" charset="0"/>
              </a:rPr>
            </a:br>
            <a:r>
              <a:rPr lang="es-CR" dirty="0">
                <a:latin typeface="Arial Rounded MT Bold" pitchFamily="34" charset="0"/>
              </a:rPr>
              <a:t> de Unidades (SI)</a:t>
            </a:r>
            <a:endParaRPr lang="es-CR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986968410"/>
              </p:ext>
            </p:extLst>
          </p:nvPr>
        </p:nvGraphicFramePr>
        <p:xfrm>
          <a:off x="457200" y="2133600"/>
          <a:ext cx="82296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200400" y="2785426"/>
            <a:ext cx="2372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FF0000"/>
                </a:solidFill>
                <a:latin typeface="+mj-lt"/>
              </a:rPr>
              <a:t>valor de la magnitud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019800" y="2774614"/>
            <a:ext cx="2372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FF0000"/>
                </a:solidFill>
                <a:latin typeface="+mj-lt"/>
              </a:rPr>
              <a:t>valor de la magnitud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841009" y="3589298"/>
            <a:ext cx="205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rgbClr val="FF0000"/>
                </a:solidFill>
                <a:latin typeface="+mj-lt"/>
              </a:rPr>
              <a:t>valor numérico</a:t>
            </a:r>
          </a:p>
          <a:p>
            <a:pPr algn="ctr"/>
            <a:r>
              <a:rPr lang="es-ES" sz="2000" b="1" dirty="0">
                <a:solidFill>
                  <a:srgbClr val="FF0000"/>
                </a:solidFill>
                <a:latin typeface="+mj-lt"/>
              </a:rPr>
              <a:t> de la magnitud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800600" y="3598886"/>
            <a:ext cx="103425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FF0000"/>
                </a:solidFill>
                <a:latin typeface="+mj-lt"/>
              </a:rPr>
              <a:t>símbolo</a:t>
            </a:r>
          </a:p>
          <a:p>
            <a:r>
              <a:rPr lang="es-ES" sz="2000" b="1" dirty="0">
                <a:solidFill>
                  <a:srgbClr val="FF0000"/>
                </a:solidFill>
                <a:latin typeface="+mj-lt"/>
              </a:rPr>
              <a:t> de la </a:t>
            </a:r>
          </a:p>
          <a:p>
            <a:r>
              <a:rPr lang="es-ES" sz="2000" b="1" dirty="0">
                <a:solidFill>
                  <a:srgbClr val="FF0000"/>
                </a:solidFill>
                <a:latin typeface="+mj-lt"/>
              </a:rPr>
              <a:t>unidad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200100" y="4876800"/>
            <a:ext cx="7486700" cy="7571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640080" lvl="1" indent="-274320"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_tradnl" sz="2400" dirty="0"/>
              <a:t>El </a:t>
            </a:r>
            <a:r>
              <a:rPr lang="es-ES_tradnl" sz="2400" b="1" dirty="0"/>
              <a:t>valor de una magnitud </a:t>
            </a:r>
            <a:r>
              <a:rPr lang="es-ES_tradnl" sz="2400" dirty="0"/>
              <a:t>es un </a:t>
            </a:r>
            <a:r>
              <a:rPr lang="es-ES_tradnl" sz="2400" b="1" dirty="0"/>
              <a:t>valor numérico multiplicado por la unidad</a:t>
            </a:r>
            <a:r>
              <a:rPr lang="es-ES_tradnl" sz="2400" dirty="0"/>
              <a:t>.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200100" y="5719250"/>
            <a:ext cx="7507170" cy="4247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640080" lvl="1" indent="-274320"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CR" sz="2400" dirty="0"/>
              <a:t>El </a:t>
            </a:r>
            <a:r>
              <a:rPr lang="es-CR" sz="2400" b="1" dirty="0"/>
              <a:t>valor numérico </a:t>
            </a:r>
            <a:r>
              <a:rPr lang="es-CR" sz="2400" dirty="0"/>
              <a:t>depende de la </a:t>
            </a:r>
            <a:r>
              <a:rPr lang="es-CR" sz="2400" b="1" dirty="0"/>
              <a:t>unidad</a:t>
            </a:r>
            <a:r>
              <a:rPr lang="es-CR" sz="2400" dirty="0"/>
              <a:t>.</a:t>
            </a:r>
            <a:endParaRPr lang="es-CR" sz="24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200100" y="6259600"/>
            <a:ext cx="7486700" cy="4247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640080" lvl="1" indent="-274320"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_tradnl" sz="2400" dirty="0"/>
              <a:t>El </a:t>
            </a:r>
            <a:r>
              <a:rPr lang="es-ES_tradnl" sz="2400" b="1" dirty="0"/>
              <a:t>valor de la magnitud </a:t>
            </a:r>
            <a:r>
              <a:rPr lang="es-ES_tradnl" sz="2400" dirty="0"/>
              <a:t>es </a:t>
            </a:r>
            <a:r>
              <a:rPr lang="es-ES_tradnl" sz="2400" b="1" dirty="0"/>
              <a:t>independiente</a:t>
            </a:r>
            <a:r>
              <a:rPr lang="es-ES_tradnl" sz="24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00" y="3185536"/>
            <a:ext cx="712427" cy="932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600200" y="3570940"/>
            <a:ext cx="12057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FF0000"/>
                </a:solidFill>
                <a:latin typeface="+mj-lt"/>
              </a:rPr>
              <a:t>magnitud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021A803-DE46-4522-BB79-B550047A74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33" y="5624934"/>
            <a:ext cx="1067393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331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R" dirty="0">
                <a:latin typeface="Arial Rounded MT Bold" pitchFamily="34" charset="0"/>
              </a:rPr>
              <a:t>Unidades Base</a:t>
            </a:r>
            <a:endParaRPr lang="es-CR" dirty="0"/>
          </a:p>
        </p:txBody>
      </p:sp>
      <p:graphicFrame>
        <p:nvGraphicFramePr>
          <p:cNvPr id="6" name="Group 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206060760"/>
              </p:ext>
            </p:extLst>
          </p:nvPr>
        </p:nvGraphicFramePr>
        <p:xfrm>
          <a:off x="914400" y="1752600"/>
          <a:ext cx="7329486" cy="427951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011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95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Magnitud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Nombre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Símbolo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4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longitud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metro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masa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kilogramo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kg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4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tiempo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segundo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corriente eléctrica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ampère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2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temperatura termodinámica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kelvin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4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cantidad de sustancia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mol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mol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intensidad luminosa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candela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cd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8B23F27D-7331-49A0-B57D-0F83161B52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496" y="6032115"/>
            <a:ext cx="1226695" cy="82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86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R" dirty="0">
                <a:latin typeface="Arial Rounded MT Bold" pitchFamily="34" charset="0"/>
              </a:rPr>
              <a:t>Unidades Derivadas</a:t>
            </a:r>
            <a:endParaRPr lang="es-CR" dirty="0"/>
          </a:p>
        </p:txBody>
      </p:sp>
      <p:graphicFrame>
        <p:nvGraphicFramePr>
          <p:cNvPr id="6" name="Group 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029884497"/>
              </p:ext>
            </p:extLst>
          </p:nvPr>
        </p:nvGraphicFramePr>
        <p:xfrm>
          <a:off x="1143000" y="1676400"/>
          <a:ext cx="7010401" cy="475488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9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6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Magnitud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Nombre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Símbolo</a:t>
                      </a:r>
                      <a:endParaRPr kumimoji="0" lang="es-E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superficie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metro cuadrado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</a:t>
                      </a:r>
                      <a:r>
                        <a:rPr kumimoji="0" lang="es-ES" sz="24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volumen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metro cúbico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</a:t>
                      </a:r>
                      <a:r>
                        <a:rPr kumimoji="0" lang="es-ES" sz="24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ángulo plano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radián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rad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ángulo sólido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esterradián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sr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velocidad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metro por segundo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m/s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4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aceleración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metro por segundo al cuadrado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m/s</a:t>
                      </a:r>
                      <a:r>
                        <a:rPr kumimoji="0" lang="es-ES" sz="24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concentración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(de cantidad de sustancia)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mol por metro cúbico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mol/m</a:t>
                      </a:r>
                      <a:r>
                        <a:rPr kumimoji="0" lang="es-ES" sz="2400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6803BF96-7865-4F72-AC09-3B042EC93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397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R" dirty="0">
                <a:latin typeface="Arial Rounded MT Bold" pitchFamily="34" charset="0"/>
              </a:rPr>
              <a:t>Unidades Derivadas</a:t>
            </a:r>
            <a:endParaRPr lang="es-CR" dirty="0"/>
          </a:p>
        </p:txBody>
      </p:sp>
      <p:graphicFrame>
        <p:nvGraphicFramePr>
          <p:cNvPr id="6" name="Group 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50208547"/>
              </p:ext>
            </p:extLst>
          </p:nvPr>
        </p:nvGraphicFramePr>
        <p:xfrm>
          <a:off x="533401" y="1524000"/>
          <a:ext cx="8077198" cy="466828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08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5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9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58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15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Magnitud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Nombre de Unidad (SI) Derivada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Símbolo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Expresión en Unidades (SI) de Base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Expresión en otras Unidades (SI)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frecuencia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hertz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Hz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</a:t>
                      </a:r>
                      <a:r>
                        <a:rPr kumimoji="0" lang="es-ES" sz="16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-1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fuerza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newton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kg·m·s</a:t>
                      </a:r>
                      <a:r>
                        <a:rPr kumimoji="0" lang="es-ES" sz="1600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-2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presión, tensión mecánica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pascal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Pa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kg·m</a:t>
                      </a:r>
                      <a:r>
                        <a:rPr kumimoji="0" lang="es-ES" sz="1600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-1</a:t>
                      </a:r>
                      <a:r>
                        <a:rPr kumimoji="0" lang="es-E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·s</a:t>
                      </a:r>
                      <a:r>
                        <a:rPr kumimoji="0" lang="es-ES" sz="1600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-2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N/m</a:t>
                      </a:r>
                      <a:r>
                        <a:rPr kumimoji="0" lang="es-ES" sz="1600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trabajo, energía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joule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J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kg·m</a:t>
                      </a:r>
                      <a:r>
                        <a:rPr kumimoji="0" lang="es-ES" sz="16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·s</a:t>
                      </a:r>
                      <a:r>
                        <a:rPr kumimoji="0" lang="es-ES" sz="16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-2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s-E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</a:t>
                      </a:r>
                      <a:r>
                        <a:rPr kumimoji="0" lang="es-E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potencia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watt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W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kg·m</a:t>
                      </a:r>
                      <a:r>
                        <a:rPr kumimoji="0" lang="es-ES" sz="16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·s</a:t>
                      </a:r>
                      <a:r>
                        <a:rPr kumimoji="0" lang="es-ES" sz="16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-3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J/s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carga eléctrica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coulomb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A·s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potencial eléctrico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volt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kg·m</a:t>
                      </a:r>
                      <a:r>
                        <a:rPr kumimoji="0" lang="es-ES" sz="1600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s-E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·A</a:t>
                      </a:r>
                      <a:r>
                        <a:rPr kumimoji="0" lang="es-ES" sz="1600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-1</a:t>
                      </a:r>
                      <a:r>
                        <a:rPr kumimoji="0" lang="es-E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·s</a:t>
                      </a:r>
                      <a:r>
                        <a:rPr kumimoji="0" lang="es-ES" sz="1600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-3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W/A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capacitancia eléctrica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faraday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es-ES" sz="16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·s</a:t>
                      </a:r>
                      <a:r>
                        <a:rPr kumimoji="0" lang="es-ES" sz="16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·kg</a:t>
                      </a:r>
                      <a:r>
                        <a:rPr kumimoji="0" lang="es-ES" sz="16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-1</a:t>
                      </a: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·m</a:t>
                      </a:r>
                      <a:r>
                        <a:rPr kumimoji="0" lang="es-ES" sz="16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-2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C/V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conductancia eléctrica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siemens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es-ES" sz="16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·kg</a:t>
                      </a:r>
                      <a:r>
                        <a:rPr kumimoji="0" lang="es-ES" sz="16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-1</a:t>
                      </a: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·m</a:t>
                      </a:r>
                      <a:r>
                        <a:rPr kumimoji="0" lang="es-ES" sz="16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-2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A/V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resistencia eléctrica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ohm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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kg·m</a:t>
                      </a:r>
                      <a:r>
                        <a:rPr kumimoji="0" lang="es-ES" sz="16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·A</a:t>
                      </a:r>
                      <a:r>
                        <a:rPr kumimoji="0" lang="es-ES" sz="16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-2</a:t>
                      </a:r>
                      <a:r>
                        <a:rPr kumimoji="0" lang="es-E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·s</a:t>
                      </a:r>
                      <a:r>
                        <a:rPr kumimoji="0" lang="es-ES" sz="1600" u="none" strike="noStrike" cap="none" normalizeH="0" baseline="30000">
                          <a:ln>
                            <a:noFill/>
                          </a:ln>
                          <a:effectLst/>
                        </a:rPr>
                        <a:t>-3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V/A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3C6741EF-C94C-4B1E-A729-B4692CC53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92282"/>
            <a:ext cx="1143000" cy="66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972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>
                <a:latin typeface="Arial Rounded MT Bold" pitchFamily="34" charset="0"/>
              </a:rPr>
              <a:t>Múltiplos y Submúltiplos</a:t>
            </a:r>
            <a:endParaRPr lang="es-CR" dirty="0">
              <a:latin typeface="Arial Rounded MT Bold" pitchFamily="34" charset="0"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LACOMET - 09/09/2010</a:t>
            </a:r>
            <a:endParaRPr lang="en-US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982973"/>
              </p:ext>
            </p:extLst>
          </p:nvPr>
        </p:nvGraphicFramePr>
        <p:xfrm>
          <a:off x="1219200" y="1580460"/>
          <a:ext cx="5181600" cy="525934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443">
                <a:tc>
                  <a:txBody>
                    <a:bodyPr/>
                    <a:lstStyle/>
                    <a:p>
                      <a:pPr algn="ctr" fontAlgn="b"/>
                      <a:r>
                        <a:rPr lang="es-C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Prefijo</a:t>
                      </a:r>
                      <a:endParaRPr lang="es-C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Símbolo</a:t>
                      </a:r>
                      <a:endParaRPr lang="es-C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Factor</a:t>
                      </a:r>
                      <a:endParaRPr lang="es-C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 err="1">
                          <a:effectLst/>
                        </a:rPr>
                        <a:t>yotta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>
                          <a:effectLst/>
                        </a:rPr>
                        <a:t>Y</a:t>
                      </a:r>
                      <a:endParaRPr lang="es-CR" sz="15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24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 err="1">
                          <a:effectLst/>
                        </a:rPr>
                        <a:t>zetta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Z</a:t>
                      </a:r>
                      <a:endParaRPr lang="es-CR" sz="15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21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 err="1">
                          <a:effectLst/>
                        </a:rPr>
                        <a:t>exa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E</a:t>
                      </a:r>
                      <a:endParaRPr lang="es-CR" sz="15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18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>
                          <a:effectLst/>
                        </a:rPr>
                        <a:t>peta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P</a:t>
                      </a:r>
                      <a:endParaRPr lang="es-CR" sz="15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15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 err="1">
                          <a:effectLst/>
                        </a:rPr>
                        <a:t>tera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T</a:t>
                      </a:r>
                      <a:endParaRPr lang="es-CR" sz="15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12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>
                          <a:effectLst/>
                        </a:rPr>
                        <a:t>giga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G</a:t>
                      </a:r>
                      <a:endParaRPr lang="es-CR" sz="15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9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>
                          <a:effectLst/>
                        </a:rPr>
                        <a:t>mega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M</a:t>
                      </a:r>
                      <a:endParaRPr lang="es-CR" sz="15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6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>
                          <a:effectLst/>
                        </a:rPr>
                        <a:t>kilo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k</a:t>
                      </a:r>
                      <a:endParaRPr lang="es-CR" sz="15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3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 err="1">
                          <a:effectLst/>
                        </a:rPr>
                        <a:t>hecto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h</a:t>
                      </a:r>
                      <a:endParaRPr lang="es-CR" sz="15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2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 err="1">
                          <a:effectLst/>
                        </a:rPr>
                        <a:t>deca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da</a:t>
                      </a:r>
                      <a:endParaRPr lang="es-CR" sz="15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1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 err="1">
                          <a:effectLst/>
                        </a:rPr>
                        <a:t>deci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d</a:t>
                      </a:r>
                      <a:endParaRPr lang="es-CR" sz="15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-1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 err="1">
                          <a:effectLst/>
                        </a:rPr>
                        <a:t>centi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>
                          <a:effectLst/>
                        </a:rPr>
                        <a:t>c</a:t>
                      </a:r>
                      <a:endParaRPr lang="es-CR" sz="15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-2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>
                          <a:effectLst/>
                        </a:rPr>
                        <a:t>mili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>
                          <a:effectLst/>
                        </a:rPr>
                        <a:t>m</a:t>
                      </a:r>
                      <a:endParaRPr lang="es-CR" sz="15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-3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>
                          <a:effectLst/>
                        </a:rPr>
                        <a:t>micro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550" u="none" strike="noStrike">
                          <a:effectLst/>
                        </a:rPr>
                        <a:t>μ</a:t>
                      </a:r>
                      <a:endParaRPr lang="el-GR" sz="15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-6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>
                          <a:effectLst/>
                        </a:rPr>
                        <a:t>nano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>
                          <a:effectLst/>
                        </a:rPr>
                        <a:t>n</a:t>
                      </a:r>
                      <a:endParaRPr lang="es-CR" sz="15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-9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>
                          <a:effectLst/>
                        </a:rPr>
                        <a:t>pico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>
                          <a:effectLst/>
                        </a:rPr>
                        <a:t>p</a:t>
                      </a:r>
                      <a:endParaRPr lang="es-CR" sz="15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-12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 err="1">
                          <a:effectLst/>
                        </a:rPr>
                        <a:t>femto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>
                          <a:effectLst/>
                        </a:rPr>
                        <a:t>f</a:t>
                      </a:r>
                      <a:endParaRPr lang="es-CR" sz="15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-15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 err="1">
                          <a:effectLst/>
                        </a:rPr>
                        <a:t>atto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>
                          <a:effectLst/>
                        </a:rPr>
                        <a:t>a</a:t>
                      </a:r>
                      <a:endParaRPr lang="es-CR" sz="15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-18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 err="1">
                          <a:effectLst/>
                        </a:rPr>
                        <a:t>zepto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>
                          <a:effectLst/>
                        </a:rPr>
                        <a:t>z</a:t>
                      </a:r>
                      <a:endParaRPr lang="es-CR" sz="15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-21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5095"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b="1" u="none" strike="noStrike" dirty="0" err="1">
                          <a:effectLst/>
                        </a:rPr>
                        <a:t>yocto</a:t>
                      </a:r>
                      <a:endParaRPr lang="es-CR" sz="15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y</a:t>
                      </a:r>
                      <a:endParaRPr lang="es-CR" sz="15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550" u="none" strike="noStrike" dirty="0">
                          <a:effectLst/>
                        </a:rPr>
                        <a:t>10</a:t>
                      </a:r>
                      <a:r>
                        <a:rPr lang="es-CR" sz="1550" u="none" strike="noStrike" baseline="30000" dirty="0">
                          <a:effectLst/>
                        </a:rPr>
                        <a:t>-24</a:t>
                      </a:r>
                      <a:endParaRPr lang="es-CR" sz="15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pic>
        <p:nvPicPr>
          <p:cNvPr id="1030" name="Picture 6" descr="http://www.definicionabc.com/wp-content/uploads/Medici%C3%B3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726" y="2514600"/>
            <a:ext cx="2624137" cy="32801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0323F2C-71AA-4733-BB72-E56C79B0A9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37" y="5730531"/>
            <a:ext cx="1201963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28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2830">
            <a:off x="181778" y="3016847"/>
            <a:ext cx="4290432" cy="2714625"/>
          </a:xfrm>
          <a:prstGeom prst="rect">
            <a:avLst/>
          </a:prstGeom>
        </p:spPr>
      </p:pic>
      <p:sp>
        <p:nvSpPr>
          <p:cNvPr id="9" name="8 Rectángulo redondeado"/>
          <p:cNvSpPr/>
          <p:nvPr/>
        </p:nvSpPr>
        <p:spPr>
          <a:xfrm>
            <a:off x="4495801" y="1752600"/>
            <a:ext cx="4267199" cy="46482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000" dirty="0">
              <a:solidFill>
                <a:schemeClr val="bg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R" b="1" dirty="0">
                <a:latin typeface="Arial Rounded MT Bold" pitchFamily="34" charset="0"/>
              </a:rPr>
              <a:t>¡Desastres Famosos de la Conversión!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91335" y="2057400"/>
            <a:ext cx="4095466" cy="43053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R" sz="2800" dirty="0">
                <a:solidFill>
                  <a:schemeClr val="bg1"/>
                </a:solidFill>
                <a:latin typeface="+mn-lt"/>
              </a:rPr>
              <a:t>Cuando los controladores de la nave JPL encendieron los propulsores del </a:t>
            </a:r>
            <a:r>
              <a:rPr lang="es-CR" sz="2800" b="1" dirty="0" err="1">
                <a:solidFill>
                  <a:schemeClr val="bg1"/>
                </a:solidFill>
                <a:latin typeface="+mn-lt"/>
              </a:rPr>
              <a:t>Mars</a:t>
            </a:r>
            <a:r>
              <a:rPr lang="es-CR" sz="2800" b="1" dirty="0">
                <a:solidFill>
                  <a:schemeClr val="bg1"/>
                </a:solidFill>
                <a:latin typeface="+mn-lt"/>
              </a:rPr>
              <a:t>  </a:t>
            </a:r>
            <a:r>
              <a:rPr lang="es-CR" sz="2800" b="1" dirty="0" err="1">
                <a:solidFill>
                  <a:schemeClr val="bg1"/>
                </a:solidFill>
                <a:latin typeface="+mn-lt"/>
              </a:rPr>
              <a:t>Climate</a:t>
            </a:r>
            <a:r>
              <a:rPr lang="es-CR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s-CR" sz="2800" b="1" dirty="0" err="1">
                <a:solidFill>
                  <a:schemeClr val="bg1"/>
                </a:solidFill>
                <a:latin typeface="+mn-lt"/>
              </a:rPr>
              <a:t>Orbiter</a:t>
            </a:r>
            <a:r>
              <a:rPr lang="es-CR" sz="2800" dirty="0">
                <a:solidFill>
                  <a:schemeClr val="bg1"/>
                </a:solidFill>
                <a:latin typeface="+mn-lt"/>
              </a:rPr>
              <a:t>  para impulsarlo hacia su órbita, esta nave espacial de 125 millones de dólares descendió en la atmósfera del planeta rojo y explotó en pedazos.</a:t>
            </a:r>
          </a:p>
        </p:txBody>
      </p:sp>
      <p:sp>
        <p:nvSpPr>
          <p:cNvPr id="10" name="9 CuadroTexto"/>
          <p:cNvSpPr txBox="1"/>
          <p:nvPr/>
        </p:nvSpPr>
        <p:spPr>
          <a:xfrm rot="21232558">
            <a:off x="209270" y="2066773"/>
            <a:ext cx="3886200" cy="46166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2400" b="1" dirty="0"/>
              <a:t>23 de septiembre, 1999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EA1C906-2A19-4DCE-A4C5-B30B4ACF5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46632"/>
            <a:ext cx="1143000" cy="89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16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>
                <a:latin typeface="Arial Rounded MT Bold" pitchFamily="34" charset="0"/>
              </a:rPr>
              <a:t>¿Cuál fue la razón?</a:t>
            </a:r>
            <a:endParaRPr lang="es-CR" dirty="0">
              <a:latin typeface="Arial Rounded MT Bold" pitchFamily="34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4278733832"/>
              </p:ext>
            </p:extLst>
          </p:nvPr>
        </p:nvGraphicFramePr>
        <p:xfrm>
          <a:off x="457200" y="18288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"/>
          <p:cNvSpPr/>
          <p:nvPr/>
        </p:nvSpPr>
        <p:spPr>
          <a:xfrm>
            <a:off x="5334000" y="6211669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200" b="1" dirty="0">
                <a:latin typeface="+mj-lt"/>
              </a:rPr>
              <a:t>Fuente:</a:t>
            </a:r>
            <a:r>
              <a:rPr lang="es-ES" sz="1200" dirty="0">
                <a:latin typeface="+mj-lt"/>
              </a:rPr>
              <a:t> </a:t>
            </a:r>
            <a:endParaRPr lang="en-US" sz="1200" dirty="0">
              <a:latin typeface="+mj-lt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200" dirty="0">
                <a:latin typeface="+mj-lt"/>
                <a:hlinkClick r:id="rId7"/>
              </a:rPr>
              <a:t>www.space.com/news/mco_report-b_991110.html</a:t>
            </a:r>
            <a:r>
              <a:rPr lang="es-ES" sz="1200" dirty="0">
                <a:latin typeface="+mj-lt"/>
              </a:rPr>
              <a:t>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200" dirty="0">
                <a:latin typeface="+mj-lt"/>
                <a:hlinkClick r:id="rId8"/>
              </a:rPr>
              <a:t>www.solarsystem.nasa.gov/whatsnew/news-mco.htm</a:t>
            </a:r>
            <a:r>
              <a:rPr lang="es-ES" sz="1100" dirty="0">
                <a:hlinkClick r:id="rId8"/>
              </a:rPr>
              <a:t>l</a:t>
            </a:r>
            <a:r>
              <a:rPr lang="es-ES" sz="1100" dirty="0"/>
              <a:t> </a:t>
            </a:r>
            <a:endParaRPr lang="en-US" sz="11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21428FD-ECB9-41AF-A012-CDCA2F0D581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5634037"/>
            <a:ext cx="1143000" cy="122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2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>
                <a:latin typeface="Arial Rounded MT Bold" pitchFamily="34" charset="0"/>
              </a:rPr>
              <a:t>Sistema Internacional de Unidades (SI)</a:t>
            </a:r>
            <a:endParaRPr lang="es-CR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680032"/>
            <a:ext cx="2133600" cy="2053768"/>
          </a:xfr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3962400"/>
            <a:ext cx="2133601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227250765"/>
              </p:ext>
            </p:extLst>
          </p:nvPr>
        </p:nvGraphicFramePr>
        <p:xfrm>
          <a:off x="178558" y="1676400"/>
          <a:ext cx="6324600" cy="287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Esquina doblada"/>
          <p:cNvSpPr/>
          <p:nvPr/>
        </p:nvSpPr>
        <p:spPr>
          <a:xfrm>
            <a:off x="2362200" y="3962400"/>
            <a:ext cx="4114800" cy="2667000"/>
          </a:xfrm>
          <a:prstGeom prst="foldedCorner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rgbClr val="00B0F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62200" y="3962400"/>
            <a:ext cx="4114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dirty="0"/>
              <a:t>En el </a:t>
            </a:r>
            <a:r>
              <a:rPr lang="es-CR" sz="2400" b="1" dirty="0"/>
              <a:t>ejemplo</a:t>
            </a:r>
            <a:r>
              <a:rPr lang="es-CR" sz="2400" dirty="0"/>
              <a:t>: </a:t>
            </a:r>
          </a:p>
          <a:p>
            <a:pPr algn="just"/>
            <a:endParaRPr lang="es-CR" sz="800" dirty="0"/>
          </a:p>
          <a:p>
            <a:pPr algn="just"/>
            <a:r>
              <a:rPr lang="es-CR" sz="2400" dirty="0"/>
              <a:t>Necesidad de establecer una</a:t>
            </a:r>
            <a:r>
              <a:rPr lang="es-CR" sz="2400" b="1" dirty="0"/>
              <a:t> única unidad de medida </a:t>
            </a:r>
            <a:r>
              <a:rPr lang="es-CR" sz="2400" dirty="0"/>
              <a:t>para una </a:t>
            </a:r>
            <a:r>
              <a:rPr lang="es-CR" sz="2400" b="1" dirty="0"/>
              <a:t>magnitud</a:t>
            </a:r>
            <a:r>
              <a:rPr lang="es-CR" sz="2400" dirty="0"/>
              <a:t> dada, de modo que la información sea comprendida por todas las personas 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78EE102-776D-400E-9C80-ACB1CF222FB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79" y="5573984"/>
            <a:ext cx="1110521" cy="118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58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4371952-5A10-4297-9BE1-2B28E090E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94362"/>
            <a:ext cx="1219200" cy="1143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R" dirty="0">
                <a:latin typeface="Arial Rounded MT Bold" pitchFamily="34" charset="0"/>
              </a:rPr>
              <a:t>Historia del Sistema Internacional </a:t>
            </a:r>
            <a:endParaRPr lang="es-CR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889085444"/>
              </p:ext>
            </p:extLst>
          </p:nvPr>
        </p:nvGraphicFramePr>
        <p:xfrm>
          <a:off x="609600" y="1676400"/>
          <a:ext cx="7772649" cy="4017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5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748" y="1676400"/>
            <a:ext cx="1523501" cy="15135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399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600201"/>
            <a:ext cx="7848600" cy="1447799"/>
          </a:xfrm>
          <a:solidFill>
            <a:schemeClr val="accent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s-CR" sz="2800" dirty="0">
                <a:latin typeface="+mj-lt"/>
              </a:rPr>
              <a:t>El nombre y la abreviatura son adoptados a través de la resolución 12 de  la undécima </a:t>
            </a:r>
            <a:r>
              <a:rPr lang="es-CR" sz="2800" b="1" dirty="0">
                <a:latin typeface="+mj-lt"/>
              </a:rPr>
              <a:t>Conferencia General de Pesas y Medidas (CGPM) en 1960</a:t>
            </a:r>
            <a:r>
              <a:rPr lang="es-CR" sz="2400" dirty="0">
                <a:latin typeface="+mj-lt"/>
              </a:rPr>
              <a:t>.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724602"/>
            <a:ext cx="4256903" cy="1968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8 CuadroTexto"/>
          <p:cNvSpPr txBox="1"/>
          <p:nvPr/>
        </p:nvSpPr>
        <p:spPr>
          <a:xfrm>
            <a:off x="4942703" y="3217178"/>
            <a:ext cx="3591697" cy="461665"/>
          </a:xfrm>
          <a:prstGeom prst="rect">
            <a:avLst/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Uso obligatorio.</a:t>
            </a:r>
            <a:endParaRPr lang="es-CR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4942702" y="3831243"/>
            <a:ext cx="3591698" cy="830997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Ley Nº 5292 del 9 de agosto de 1973.</a:t>
            </a:r>
            <a:endParaRPr lang="es-CR" sz="2400" dirty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942703" y="4797117"/>
            <a:ext cx="3591697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400" dirty="0"/>
              <a:t>Uso del SI, en unidades básicas, derivadas y suplementarias de medición.</a:t>
            </a:r>
            <a:endParaRPr lang="es-CR" sz="2400" dirty="0">
              <a:solidFill>
                <a:schemeClr val="tx1"/>
              </a:solidFill>
            </a:endParaRP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R" dirty="0">
                <a:latin typeface="Arial Rounded MT Bold" pitchFamily="34" charset="0"/>
              </a:rPr>
              <a:t>Sistema Internacional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32492A8-60D9-412C-AA63-8D714F6E8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" y="5581947"/>
            <a:ext cx="1143000" cy="122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13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R" dirty="0">
                <a:latin typeface="Arial Rounded MT Bold" pitchFamily="34" charset="0"/>
              </a:rPr>
              <a:t>Sistema Internacional</a:t>
            </a:r>
            <a:br>
              <a:rPr lang="es-CR" dirty="0">
                <a:latin typeface="Arial Rounded MT Bold" pitchFamily="34" charset="0"/>
              </a:rPr>
            </a:br>
            <a:r>
              <a:rPr lang="es-CR" dirty="0">
                <a:latin typeface="Arial Rounded MT Bold" pitchFamily="34" charset="0"/>
              </a:rPr>
              <a:t> de Unidades (SI)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2819400"/>
            <a:ext cx="5460504" cy="2491850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5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Definiciones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667000"/>
            <a:ext cx="3133725" cy="31197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7D4CF0A-533F-42EB-830D-853BB071C5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37114"/>
            <a:ext cx="1295400" cy="138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243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57600"/>
          </a:xfrm>
        </p:spPr>
        <p:txBody>
          <a:bodyPr>
            <a:normAutofit/>
          </a:bodyPr>
          <a:lstStyle/>
          <a:p>
            <a:pPr algn="just"/>
            <a:r>
              <a:rPr lang="es-CR" dirty="0">
                <a:latin typeface="+mn-lt"/>
              </a:rPr>
              <a:t>Sistema de unidades basado en el Sistema Internacional de Magnitudes, con nombres y símbolos de las unidades, y con una serie de prefijos con sus nombres y símbolos, así como reglas para su utilización, adoptado por la Conferencia General de Pesas y Medidas (CGPM)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LACOMET - 09/09/2010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633E-A96F-42C7-B20D-36468C01E9F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  <a:ln w="9525" cap="flat" cmpd="sng" algn="ctr">
            <a:noFill/>
            <a:prstDash val="soli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dirty="0">
                <a:solidFill>
                  <a:prstClr val="white"/>
                </a:solidFill>
                <a:latin typeface="Arial Rounded MT Bold" pitchFamily="34" charset="0"/>
              </a:rPr>
              <a:t>Sistema Internacional</a:t>
            </a:r>
            <a:br>
              <a:rPr lang="es-CR" dirty="0">
                <a:solidFill>
                  <a:prstClr val="white"/>
                </a:solidFill>
                <a:latin typeface="Arial Rounded MT Bold" pitchFamily="34" charset="0"/>
              </a:rPr>
            </a:br>
            <a:r>
              <a:rPr lang="es-CR" dirty="0">
                <a:solidFill>
                  <a:prstClr val="white"/>
                </a:solidFill>
                <a:latin typeface="Arial Rounded MT Bold" pitchFamily="34" charset="0"/>
              </a:rPr>
              <a:t> de Unidades (SI)</a:t>
            </a:r>
            <a:endParaRPr lang="es-CR" sz="3200" b="1" dirty="0">
              <a:latin typeface="Arial Rounded MT Bold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A5986C6-CC6F-49A3-B5E5-7B103B7D7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8638"/>
            <a:ext cx="1166719" cy="124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7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R" dirty="0">
                <a:latin typeface="Arial Rounded MT Bold" pitchFamily="34" charset="0"/>
              </a:rPr>
              <a:t>Sistema Internacional</a:t>
            </a:r>
            <a:br>
              <a:rPr lang="es-CR" dirty="0">
                <a:latin typeface="Arial Rounded MT Bold" pitchFamily="34" charset="0"/>
              </a:rPr>
            </a:br>
            <a:r>
              <a:rPr lang="es-CR" dirty="0">
                <a:latin typeface="Arial Rounded MT Bold" pitchFamily="34" charset="0"/>
              </a:rPr>
              <a:t> de Unidades (SI)</a:t>
            </a:r>
            <a:endParaRPr lang="es-CR" dirty="0"/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868406307"/>
              </p:ext>
            </p:extLst>
          </p:nvPr>
        </p:nvGraphicFramePr>
        <p:xfrm>
          <a:off x="3505200" y="2438400"/>
          <a:ext cx="54102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10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5" y="2437945"/>
            <a:ext cx="3352800" cy="33627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73B5CAE-CA18-403F-920E-0175314EF8C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5638800"/>
            <a:ext cx="1104029" cy="118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0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2925</TotalTime>
  <Words>923</Words>
  <Application>Microsoft Office PowerPoint</Application>
  <PresentationFormat>Presentación en pantalla (4:3)</PresentationFormat>
  <Paragraphs>244</Paragraphs>
  <Slides>18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</vt:lpstr>
      <vt:lpstr>Arial Rounded MT Bold</vt:lpstr>
      <vt:lpstr>Calibri</vt:lpstr>
      <vt:lpstr>Symbol</vt:lpstr>
      <vt:lpstr>Tahoma</vt:lpstr>
      <vt:lpstr>Times New Roman</vt:lpstr>
      <vt:lpstr>Tema de Office</vt:lpstr>
      <vt:lpstr>Sistema Internacional de Unidades</vt:lpstr>
      <vt:lpstr>¡Desastres Famosos de la Conversión! </vt:lpstr>
      <vt:lpstr>¿Cuál fue la razón?</vt:lpstr>
      <vt:lpstr>Sistema Internacional de Unidades (SI)</vt:lpstr>
      <vt:lpstr>Historia del Sistema Internacional </vt:lpstr>
      <vt:lpstr>Sistema Internacional</vt:lpstr>
      <vt:lpstr>Sistema Internacional  de Unidades (SI)</vt:lpstr>
      <vt:lpstr>Sistema Internacional  de Unidades (SI)</vt:lpstr>
      <vt:lpstr>Sistema Internacional  de Unidades (SI)</vt:lpstr>
      <vt:lpstr>Sistema Internacional  de Unidades (SI)</vt:lpstr>
      <vt:lpstr>Sistema Internacional  de Unidades (SI)</vt:lpstr>
      <vt:lpstr>Sistema Internacional  de Unidades (SI)</vt:lpstr>
      <vt:lpstr>Sistema Internacional  de Unidades (SI)</vt:lpstr>
      <vt:lpstr>Sistema Internacional  de Unidades (SI)</vt:lpstr>
      <vt:lpstr>Unidades Base</vt:lpstr>
      <vt:lpstr>Unidades Derivadas</vt:lpstr>
      <vt:lpstr>Unidades Derivadas</vt:lpstr>
      <vt:lpstr>Múltiplos y Submúltiplos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jchavarria;mmora</dc:creator>
  <cp:lastModifiedBy>maria valentina gutierrez cortes</cp:lastModifiedBy>
  <cp:revision>158</cp:revision>
  <dcterms:created xsi:type="dcterms:W3CDTF">2010-09-09T19:25:24Z</dcterms:created>
  <dcterms:modified xsi:type="dcterms:W3CDTF">2018-03-04T22:25:15Z</dcterms:modified>
</cp:coreProperties>
</file>