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884CB182-487F-40D9-B79A-96EDAD6B95A1}">
          <p14:sldIdLst>
            <p14:sldId id="256"/>
          </p14:sldIdLst>
        </p14:section>
        <p14:section name="Sección sin título" id="{CDE0B45A-09E8-43C7-9A6E-DE5B4AA13700}">
          <p14:sldIdLst>
            <p14:sldId id="2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E1706A-9E82-4CF3-91A6-073AFA199B53}"/>
              </a:ext>
            </a:extLst>
          </p:cNvPr>
          <p:cNvSpPr>
            <a:spLocks noGrp="1"/>
          </p:cNvSpPr>
          <p:nvPr>
            <p:ph type="ctrTitle"/>
          </p:nvPr>
        </p:nvSpPr>
        <p:spPr>
          <a:xfrm>
            <a:off x="1249251" y="315531"/>
            <a:ext cx="7766936" cy="856875"/>
          </a:xfrm>
        </p:spPr>
        <p:txBody>
          <a:bodyPr/>
          <a:lstStyle/>
          <a:p>
            <a:r>
              <a:rPr lang="es-CO" sz="4400" dirty="0">
                <a:latin typeface="Comic Sans MS" panose="030F0702030302020204" pitchFamily="66" charset="0"/>
              </a:rPr>
              <a:t>MAGNITUDES DERIVADAS</a:t>
            </a:r>
          </a:p>
        </p:txBody>
      </p:sp>
      <p:sp>
        <p:nvSpPr>
          <p:cNvPr id="3" name="Subtítulo 2">
            <a:extLst>
              <a:ext uri="{FF2B5EF4-FFF2-40B4-BE49-F238E27FC236}">
                <a16:creationId xmlns:a16="http://schemas.microsoft.com/office/drawing/2014/main" id="{DE4AA9D2-16FD-463D-A500-554CB1B5A8E1}"/>
              </a:ext>
            </a:extLst>
          </p:cNvPr>
          <p:cNvSpPr>
            <a:spLocks noGrp="1"/>
          </p:cNvSpPr>
          <p:nvPr>
            <p:ph type="subTitle" idx="1"/>
          </p:nvPr>
        </p:nvSpPr>
        <p:spPr>
          <a:xfrm>
            <a:off x="1249251" y="1493949"/>
            <a:ext cx="8024752" cy="5048520"/>
          </a:xfrm>
        </p:spPr>
        <p:txBody>
          <a:bodyPr/>
          <a:lstStyle/>
          <a:p>
            <a:pPr marL="285750" indent="-285750" algn="just">
              <a:buFont typeface="Arial" panose="020B0604020202020204" pitchFamily="34" charset="0"/>
              <a:buChar char="•"/>
            </a:pPr>
            <a:r>
              <a:rPr lang="es-CO" b="1" dirty="0">
                <a:solidFill>
                  <a:schemeClr val="tx1"/>
                </a:solidFill>
                <a:latin typeface="Arial" panose="020B0604020202020204" pitchFamily="34" charset="0"/>
                <a:cs typeface="Arial" panose="020B0604020202020204" pitchFamily="34" charset="0"/>
              </a:rPr>
              <a:t>VELOCIDAD: </a:t>
            </a:r>
            <a:r>
              <a:rPr lang="es-CO" dirty="0">
                <a:solidFill>
                  <a:schemeClr val="tx1"/>
                </a:solidFill>
                <a:latin typeface="Arial" panose="020B0604020202020204" pitchFamily="34" charset="0"/>
                <a:cs typeface="Arial" panose="020B0604020202020204" pitchFamily="34" charset="0"/>
              </a:rPr>
              <a:t>La velocidad es una magnitud física de carácter vectorial que relaciona el cambio de posición (o desplazamiento) con el tiempo. Su unidad en el Sistema Internacional de Unidades es el metro por segundo (símbolo, m/s).</a:t>
            </a:r>
          </a:p>
          <a:p>
            <a:pPr marL="285750" indent="-285750" algn="just">
              <a:buFont typeface="Arial" panose="020B0604020202020204" pitchFamily="34" charset="0"/>
              <a:buChar char="•"/>
            </a:pPr>
            <a:endParaRPr lang="es-CO"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a:solidFill>
                  <a:schemeClr val="tx1"/>
                </a:solidFill>
                <a:latin typeface="Arial" panose="020B0604020202020204" pitchFamily="34" charset="0"/>
                <a:cs typeface="Arial" panose="020B0604020202020204" pitchFamily="34" charset="0"/>
              </a:rPr>
              <a:t>VOLUMEN: </a:t>
            </a:r>
            <a:r>
              <a:rPr lang="es-CO" dirty="0">
                <a:solidFill>
                  <a:schemeClr val="tx1"/>
                </a:solidFill>
                <a:latin typeface="Arial" panose="020B0604020202020204" pitchFamily="34" charset="0"/>
                <a:cs typeface="Arial" panose="020B0604020202020204" pitchFamily="34" charset="0"/>
              </a:rPr>
              <a:t>es el espacio que ocupa un cuerpo. El Sistema Internacional de Unidades establece como unidad principal de volumen al metro cúbico.</a:t>
            </a:r>
          </a:p>
          <a:p>
            <a:pPr marL="285750" indent="-285750" algn="just">
              <a:buFont typeface="Arial" panose="020B0604020202020204" pitchFamily="34" charset="0"/>
              <a:buChar char="•"/>
            </a:pPr>
            <a:endParaRPr lang="es-CO"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a:solidFill>
                  <a:schemeClr val="tx1"/>
                </a:solidFill>
                <a:latin typeface="Arial" panose="020B0604020202020204" pitchFamily="34" charset="0"/>
                <a:cs typeface="Arial" panose="020B0604020202020204" pitchFamily="34" charset="0"/>
              </a:rPr>
              <a:t>ACELERACIÓN: </a:t>
            </a:r>
            <a:r>
              <a:rPr lang="es-CO" dirty="0">
                <a:solidFill>
                  <a:schemeClr val="tx1"/>
                </a:solidFill>
                <a:latin typeface="Arial" panose="020B0604020202020204" pitchFamily="34" charset="0"/>
                <a:cs typeface="Arial" panose="020B0604020202020204" pitchFamily="34" charset="0"/>
              </a:rPr>
              <a:t>es una magnitud vectorial que sirve para expresar la manera en la que un cuerpo altera la velocidad que lleva en una determinada trayectoria de manera ascendente. La aceleración está dispuesta según la física como la fuerza entre el peso (masa del cuero) y el sistema internacional de unidades dispone una para esta variable física, m/s^2</a:t>
            </a:r>
          </a:p>
        </p:txBody>
      </p:sp>
    </p:spTree>
    <p:extLst>
      <p:ext uri="{BB962C8B-B14F-4D97-AF65-F5344CB8AC3E}">
        <p14:creationId xmlns:p14="http://schemas.microsoft.com/office/powerpoint/2010/main" val="143599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BFE271-D3E6-4E3D-975D-0DDD531727F5}"/>
              </a:ext>
            </a:extLst>
          </p:cNvPr>
          <p:cNvSpPr>
            <a:spLocks noGrp="1"/>
          </p:cNvSpPr>
          <p:nvPr>
            <p:ph idx="1"/>
          </p:nvPr>
        </p:nvSpPr>
        <p:spPr>
          <a:xfrm>
            <a:off x="690213" y="672336"/>
            <a:ext cx="8596668" cy="5513328"/>
          </a:xfrm>
        </p:spPr>
        <p:txBody>
          <a:bodyPr>
            <a:normAutofit/>
          </a:bodyPr>
          <a:lstStyle/>
          <a:p>
            <a:r>
              <a:rPr lang="es-CO" b="1" dirty="0"/>
              <a:t>FUERZA:</a:t>
            </a:r>
            <a:r>
              <a:rPr lang="es-CO" dirty="0"/>
              <a:t> la capacidad para realizar un trabajo físico o un movimiento, así como también la potencia o esfuerzo para sostener un cuerpo o resistir un empuje.</a:t>
            </a:r>
          </a:p>
          <a:p>
            <a:endParaRPr lang="es-CO" dirty="0"/>
          </a:p>
          <a:p>
            <a:pPr algn="just"/>
            <a:r>
              <a:rPr lang="es-CO" b="1" dirty="0"/>
              <a:t>ENERGIA: </a:t>
            </a:r>
            <a:r>
              <a:rPr lang="es-CO" dirty="0"/>
              <a:t>capacidad que posee un cuerpo para realizar una acción o trabajo, o producir un cambio o una transformación, y es manifestada cuando pasa de un cuerpo a otro. Una materia posee energía como resultado de su movimiento o de su posición en relación con las fuerzas que actúan sobre ella</a:t>
            </a:r>
          </a:p>
          <a:p>
            <a:pPr algn="just"/>
            <a:endParaRPr lang="es-CO" dirty="0"/>
          </a:p>
          <a:p>
            <a:pPr algn="just"/>
            <a:r>
              <a:rPr lang="es-CO" b="1" dirty="0"/>
              <a:t>SUPERFICIE:</a:t>
            </a:r>
            <a:r>
              <a:rPr lang="es-CO" dirty="0"/>
              <a:t> es la magnitud que expresa la extensión de un cuerpo, en dos dimensiones: largo y ancho. La unidad de superficie en el Sistema Internacional es el metro cuadrado (m²).</a:t>
            </a:r>
          </a:p>
          <a:p>
            <a:pPr algn="just"/>
            <a:endParaRPr lang="es-CO" dirty="0"/>
          </a:p>
          <a:p>
            <a:pPr algn="just"/>
            <a:r>
              <a:rPr lang="es-CO" b="1" dirty="0"/>
              <a:t>DENSIDAD: </a:t>
            </a:r>
            <a:r>
              <a:rPr lang="es-CO" dirty="0"/>
              <a:t>es la cualidad de lo denso, o la acumulación de gran cantidad de elementos o individuos en un espacio determinado.</a:t>
            </a:r>
          </a:p>
          <a:p>
            <a:pPr algn="just"/>
            <a:endParaRPr lang="es-CO" dirty="0"/>
          </a:p>
          <a:p>
            <a:pPr algn="just"/>
            <a:endParaRPr lang="es-CO" dirty="0"/>
          </a:p>
        </p:txBody>
      </p:sp>
    </p:spTree>
    <p:extLst>
      <p:ext uri="{BB962C8B-B14F-4D97-AF65-F5344CB8AC3E}">
        <p14:creationId xmlns:p14="http://schemas.microsoft.com/office/powerpoint/2010/main" val="330832623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29</TotalTime>
  <Words>282</Words>
  <Application>Microsoft Office PowerPoint</Application>
  <PresentationFormat>Panorámica</PresentationFormat>
  <Paragraphs>13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Comic Sans MS</vt:lpstr>
      <vt:lpstr>Trebuchet MS</vt:lpstr>
      <vt:lpstr>Wingdings 3</vt:lpstr>
      <vt:lpstr>Faceta</vt:lpstr>
      <vt:lpstr>MAGNITUDES DERIVADAS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MAGNITUDES DERIVADAS</dc:title>
  <dc:creator>USER</dc:creator>
  <cp:lastModifiedBy>USER</cp:lastModifiedBy>
  <cp:revision>4</cp:revision>
  <dcterms:created xsi:type="dcterms:W3CDTF">2018-03-10T21:50:40Z</dcterms:created>
  <dcterms:modified xsi:type="dcterms:W3CDTF">2018-03-10T22:20:18Z</dcterms:modified>
</cp:coreProperties>
</file>