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4697" y="1338111"/>
            <a:ext cx="10572000" cy="2594794"/>
          </a:xfrm>
        </p:spPr>
        <p:txBody>
          <a:bodyPr>
            <a:no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Sistema PLS </a:t>
            </a: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(pie, libra, segundo): También llamado sistema inglés, ya que se usa en los países de habla inglesa (USA y UK, especialmente). Se emplea para mediciones técnicas en la industria, la producción y fabricación de productos en dichos países.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9265" y="412955"/>
            <a:ext cx="600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PLS O INGLES</a:t>
            </a:r>
            <a:endParaRPr lang="es-C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23" y="4277034"/>
            <a:ext cx="3165987" cy="227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25" y="3932905"/>
            <a:ext cx="3694472" cy="2462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51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472">
            <a:off x="6066504" y="4168877"/>
            <a:ext cx="3170595" cy="2282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9" y="426013"/>
            <a:ext cx="4286250" cy="387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898">
            <a:off x="7357807" y="363795"/>
            <a:ext cx="4372077" cy="3279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794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14</TotalTime>
  <Words>6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2</vt:lpstr>
      <vt:lpstr>Citable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Manuela Reyes Ruiz</dc:creator>
  <cp:lastModifiedBy>Laura Manuela Reyes Ruiz</cp:lastModifiedBy>
  <cp:revision>2</cp:revision>
  <dcterms:created xsi:type="dcterms:W3CDTF">2018-02-26T16:37:30Z</dcterms:created>
  <dcterms:modified xsi:type="dcterms:W3CDTF">2018-02-26T16:52:05Z</dcterms:modified>
</cp:coreProperties>
</file>