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kumimoji="0" lang="en-US" sz="7200" b="1" i="0" u="none" strike="noStrike" kern="1200" cap="all" spc="0" normalizeH="0" baseline="0" dirty="0">
                <a:ln w="15875">
                  <a:solidFill>
                    <a:sysClr val="window" lastClr="FFFFFF"/>
                  </a:solidFill>
                </a:ln>
                <a:solidFill>
                  <a:srgbClr val="DF5327"/>
                </a:solidFill>
                <a:effectLst>
                  <a:outerShdw dist="38100" dir="2700000" algn="tl" rotWithShape="0">
                    <a:srgbClr val="DF5327"/>
                  </a:outerShdw>
                </a:effectLst>
                <a:uLnTx/>
                <a:uFillTx/>
                <a:latin typeface="+mj-lt"/>
                <a:ea typeface="+mn-ea"/>
                <a:cs typeface="+mn-cs"/>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chemeClr val="accent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lvl1pPr>
              <a:defRPr>
                <a:solidFill>
                  <a:schemeClr val="accent1"/>
                </a:solidFill>
              </a:defRPr>
            </a:lvl1pPr>
          </a:lstStyle>
          <a:p>
            <a:fld id="{71080644-D618-4C04-9678-8545E940F586}" type="datetimeFigureOut">
              <a:rPr lang="es-CO" smtClean="0"/>
              <a:t>10/03/2018</a:t>
            </a:fld>
            <a:endParaRPr lang="es-CO"/>
          </a:p>
        </p:txBody>
      </p:sp>
      <p:sp>
        <p:nvSpPr>
          <p:cNvPr id="5" name="Footer Placeholder 4"/>
          <p:cNvSpPr>
            <a:spLocks noGrp="1"/>
          </p:cNvSpPr>
          <p:nvPr>
            <p:ph type="ftr" sz="quarter" idx="11"/>
          </p:nvPr>
        </p:nvSpPr>
        <p:spPr/>
        <p:txBody>
          <a:bodyPr/>
          <a:lstStyle>
            <a:lvl1pPr>
              <a:defRPr>
                <a:solidFill>
                  <a:schemeClr val="accent1"/>
                </a:solidFill>
              </a:defRPr>
            </a:lvl1pPr>
          </a:lstStyle>
          <a:p>
            <a:endParaRPr lang="es-CO"/>
          </a:p>
        </p:txBody>
      </p:sp>
      <p:sp>
        <p:nvSpPr>
          <p:cNvPr id="6" name="Slide Number Placeholder 5"/>
          <p:cNvSpPr>
            <a:spLocks noGrp="1"/>
          </p:cNvSpPr>
          <p:nvPr>
            <p:ph type="sldNum" sz="quarter" idx="12"/>
          </p:nvPr>
        </p:nvSpPr>
        <p:spPr/>
        <p:txBody>
          <a:bodyPr/>
          <a:lstStyle>
            <a:lvl1pPr>
              <a:defRPr>
                <a:solidFill>
                  <a:schemeClr val="accent1"/>
                </a:solidFill>
              </a:defRPr>
            </a:lvl1pPr>
          </a:lstStyle>
          <a:p>
            <a:fld id="{0CB08680-F2FC-48CD-B244-B7B79D1BA51C}" type="slidenum">
              <a:rPr lang="es-CO" smtClean="0"/>
              <a:t>‹Nº›</a:t>
            </a:fld>
            <a:endParaRPr lang="es-CO"/>
          </a:p>
        </p:txBody>
      </p:sp>
      <p:cxnSp>
        <p:nvCxnSpPr>
          <p:cNvPr id="8" name="Straight Connector 7"/>
          <p:cNvCxnSpPr/>
          <p:nvPr/>
        </p:nvCxnSpPr>
        <p:spPr>
          <a:xfrm>
            <a:off x="1978660" y="3733800"/>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116784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71080644-D618-4C04-9678-8545E940F586}" type="datetimeFigureOut">
              <a:rPr lang="es-CO" smtClean="0"/>
              <a:t>10/03/2018</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0CB08680-F2FC-48CD-B244-B7B79D1BA51C}" type="slidenum">
              <a:rPr lang="es-CO" smtClean="0"/>
              <a:t>‹Nº›</a:t>
            </a:fld>
            <a:endParaRPr lang="es-CO"/>
          </a:p>
        </p:txBody>
      </p:sp>
    </p:spTree>
    <p:extLst>
      <p:ext uri="{BB962C8B-B14F-4D97-AF65-F5344CB8AC3E}">
        <p14:creationId xmlns:p14="http://schemas.microsoft.com/office/powerpoint/2010/main" val="36529108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71080644-D618-4C04-9678-8545E940F586}" type="datetimeFigureOut">
              <a:rPr lang="es-CO" smtClean="0"/>
              <a:t>10/03/2018</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0CB08680-F2FC-48CD-B244-B7B79D1BA51C}" type="slidenum">
              <a:rPr lang="es-CO" smtClean="0"/>
              <a:t>‹Nº›</a:t>
            </a:fld>
            <a:endParaRPr lang="es-CO"/>
          </a:p>
        </p:txBody>
      </p:sp>
    </p:spTree>
    <p:extLst>
      <p:ext uri="{BB962C8B-B14F-4D97-AF65-F5344CB8AC3E}">
        <p14:creationId xmlns:p14="http://schemas.microsoft.com/office/powerpoint/2010/main" val="32668190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71080644-D618-4C04-9678-8545E940F586}" type="datetimeFigureOut">
              <a:rPr lang="es-CO" smtClean="0"/>
              <a:t>10/03/2018</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0CB08680-F2FC-48CD-B244-B7B79D1BA51C}" type="slidenum">
              <a:rPr lang="es-CO" smtClean="0"/>
              <a:t>‹Nº›</a:t>
            </a:fld>
            <a:endParaRPr lang="es-CO"/>
          </a:p>
        </p:txBody>
      </p:sp>
    </p:spTree>
    <p:extLst>
      <p:ext uri="{BB962C8B-B14F-4D97-AF65-F5344CB8AC3E}">
        <p14:creationId xmlns:p14="http://schemas.microsoft.com/office/powerpoint/2010/main" val="40350705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marL="0" algn="ctr" defTabSz="914400" rtl="0" eaLnBrk="1" latinLnBrk="0" hangingPunct="1">
              <a:lnSpc>
                <a:spcPct val="85000"/>
              </a:lnSpc>
              <a:spcBef>
                <a:spcPct val="0"/>
              </a:spcBef>
              <a:buNone/>
              <a:defRPr kumimoji="0" lang="en-US" sz="7200" b="1" i="0" u="none" strike="noStrike" kern="1200" cap="all" spc="0" normalizeH="0" baseline="0" dirty="0">
                <a:ln w="15875">
                  <a:solidFill>
                    <a:sysClr val="window" lastClr="FFFFFF"/>
                  </a:solidFill>
                </a:ln>
                <a:solidFill>
                  <a:srgbClr val="DF5327"/>
                </a:solidFill>
                <a:effectLst>
                  <a:outerShdw dist="38100" dir="2700000" algn="tl" rotWithShape="0">
                    <a:srgbClr val="DF5327"/>
                  </a:outerShdw>
                </a:effectLst>
                <a:uLnTx/>
                <a:uFillTx/>
                <a:latin typeface="Corbel" pitchFamily="34" charset="0"/>
                <a:ea typeface="+mn-ea"/>
                <a:cs typeface="+mn-cs"/>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71080644-D618-4C04-9678-8545E940F586}" type="datetimeFigureOut">
              <a:rPr lang="es-CO" smtClean="0"/>
              <a:t>10/03/2018</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0CB08680-F2FC-48CD-B244-B7B79D1BA51C}" type="slidenum">
              <a:rPr lang="es-CO" smtClean="0"/>
              <a:t>‹Nº›</a:t>
            </a:fld>
            <a:endParaRPr lang="es-CO"/>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66147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71080644-D618-4C04-9678-8545E940F586}" type="datetimeFigureOut">
              <a:rPr lang="es-CO" smtClean="0"/>
              <a:t>10/03/2018</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0CB08680-F2FC-48CD-B244-B7B79D1BA51C}" type="slidenum">
              <a:rPr lang="es-CO" smtClean="0"/>
              <a:t>‹Nº›</a:t>
            </a:fld>
            <a:endParaRPr lang="es-CO"/>
          </a:p>
        </p:txBody>
      </p:sp>
    </p:spTree>
    <p:extLst>
      <p:ext uri="{BB962C8B-B14F-4D97-AF65-F5344CB8AC3E}">
        <p14:creationId xmlns:p14="http://schemas.microsoft.com/office/powerpoint/2010/main" val="9340535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71080644-D618-4C04-9678-8545E940F586}" type="datetimeFigureOut">
              <a:rPr lang="es-CO" smtClean="0"/>
              <a:t>10/03/2018</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0CB08680-F2FC-48CD-B244-B7B79D1BA51C}" type="slidenum">
              <a:rPr lang="es-CO" smtClean="0"/>
              <a:t>‹Nº›</a:t>
            </a:fld>
            <a:endParaRPr lang="es-CO"/>
          </a:p>
        </p:txBody>
      </p:sp>
    </p:spTree>
    <p:extLst>
      <p:ext uri="{BB962C8B-B14F-4D97-AF65-F5344CB8AC3E}">
        <p14:creationId xmlns:p14="http://schemas.microsoft.com/office/powerpoint/2010/main" val="31825325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71080644-D618-4C04-9678-8545E940F586}" type="datetimeFigureOut">
              <a:rPr lang="es-CO" smtClean="0"/>
              <a:t>10/03/2018</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0CB08680-F2FC-48CD-B244-B7B79D1BA51C}" type="slidenum">
              <a:rPr lang="es-CO" smtClean="0"/>
              <a:t>‹Nº›</a:t>
            </a:fld>
            <a:endParaRPr lang="es-CO"/>
          </a:p>
        </p:txBody>
      </p:sp>
    </p:spTree>
    <p:extLst>
      <p:ext uri="{BB962C8B-B14F-4D97-AF65-F5344CB8AC3E}">
        <p14:creationId xmlns:p14="http://schemas.microsoft.com/office/powerpoint/2010/main" val="1389453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080644-D618-4C04-9678-8545E940F586}" type="datetimeFigureOut">
              <a:rPr lang="es-CO" smtClean="0"/>
              <a:t>10/03/2018</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0CB08680-F2FC-48CD-B244-B7B79D1BA51C}" type="slidenum">
              <a:rPr lang="es-CO" smtClean="0"/>
              <a:t>‹Nº›</a:t>
            </a:fld>
            <a:endParaRPr lang="es-CO"/>
          </a:p>
        </p:txBody>
      </p:sp>
    </p:spTree>
    <p:extLst>
      <p:ext uri="{BB962C8B-B14F-4D97-AF65-F5344CB8AC3E}">
        <p14:creationId xmlns:p14="http://schemas.microsoft.com/office/powerpoint/2010/main" val="36984792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71080644-D618-4C04-9678-8545E940F586}" type="datetimeFigureOut">
              <a:rPr lang="es-CO" smtClean="0"/>
              <a:t>10/03/2018</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0CB08680-F2FC-48CD-B244-B7B79D1BA51C}" type="slidenum">
              <a:rPr lang="es-CO" smtClean="0"/>
              <a:t>‹Nº›</a:t>
            </a:fld>
            <a:endParaRPr lang="es-CO"/>
          </a:p>
        </p:txBody>
      </p:sp>
    </p:spTree>
    <p:extLst>
      <p:ext uri="{BB962C8B-B14F-4D97-AF65-F5344CB8AC3E}">
        <p14:creationId xmlns:p14="http://schemas.microsoft.com/office/powerpoint/2010/main" val="4737677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71080644-D618-4C04-9678-8545E940F586}" type="datetimeFigureOut">
              <a:rPr lang="es-CO" smtClean="0"/>
              <a:t>10/03/2018</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0CB08680-F2FC-48CD-B244-B7B79D1BA51C}" type="slidenum">
              <a:rPr lang="es-CO" smtClean="0"/>
              <a:t>‹Nº›</a:t>
            </a:fld>
            <a:endParaRPr lang="es-CO"/>
          </a:p>
        </p:txBody>
      </p:sp>
    </p:spTree>
    <p:extLst>
      <p:ext uri="{BB962C8B-B14F-4D97-AF65-F5344CB8AC3E}">
        <p14:creationId xmlns:p14="http://schemas.microsoft.com/office/powerpoint/2010/main" val="27179289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71080644-D618-4C04-9678-8545E940F586}" type="datetimeFigureOut">
              <a:rPr lang="es-CO" smtClean="0"/>
              <a:t>10/03/2018</a:t>
            </a:fld>
            <a:endParaRPr lang="es-CO"/>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s-CO"/>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0CB08680-F2FC-48CD-B244-B7B79D1BA51C}" type="slidenum">
              <a:rPr lang="es-CO" smtClean="0"/>
              <a:t>‹Nº›</a:t>
            </a:fld>
            <a:endParaRPr lang="es-CO"/>
          </a:p>
        </p:txBody>
      </p:sp>
    </p:spTree>
    <p:extLst>
      <p:ext uri="{BB962C8B-B14F-4D97-AF65-F5344CB8AC3E}">
        <p14:creationId xmlns:p14="http://schemas.microsoft.com/office/powerpoint/2010/main" val="259794439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819BEE49-D0E9-4D7B-B054-BC1C2016542A}"/>
              </a:ext>
            </a:extLst>
          </p:cNvPr>
          <p:cNvSpPr/>
          <p:nvPr/>
        </p:nvSpPr>
        <p:spPr>
          <a:xfrm>
            <a:off x="463826" y="422918"/>
            <a:ext cx="11184835" cy="1754326"/>
          </a:xfrm>
          <a:prstGeom prst="rect">
            <a:avLst/>
          </a:prstGeom>
          <a:noFill/>
        </p:spPr>
        <p:txBody>
          <a:bodyPr wrap="square" lIns="91440" tIns="45720" rIns="91440" bIns="45720">
            <a:spAutoFit/>
          </a:bodyPr>
          <a:lstStyle/>
          <a:p>
            <a:pPr algn="ctr"/>
            <a:r>
              <a:rPr lang="es-ES" sz="5400" b="0" cap="none" spc="0" dirty="0">
                <a:ln w="0"/>
                <a:solidFill>
                  <a:schemeClr val="accent2">
                    <a:lumMod val="50000"/>
                  </a:schemeClr>
                </a:solidFill>
                <a:effectLst>
                  <a:outerShdw blurRad="38100" dist="19050" dir="2700000" algn="tl" rotWithShape="0">
                    <a:schemeClr val="dk1">
                      <a:alpha val="40000"/>
                    </a:schemeClr>
                  </a:outerShdw>
                </a:effectLst>
                <a:latin typeface="Arial Black" panose="020B0A04020102020204" pitchFamily="34" charset="0"/>
              </a:rPr>
              <a:t>INTENSIDAD DE CORRIENTE ELECTRICA </a:t>
            </a:r>
          </a:p>
        </p:txBody>
      </p:sp>
      <p:sp>
        <p:nvSpPr>
          <p:cNvPr id="3" name="CuadroTexto 2">
            <a:extLst>
              <a:ext uri="{FF2B5EF4-FFF2-40B4-BE49-F238E27FC236}">
                <a16:creationId xmlns:a16="http://schemas.microsoft.com/office/drawing/2014/main" id="{095F76EF-EFE9-4342-95F8-3E2731AE2E1B}"/>
              </a:ext>
            </a:extLst>
          </p:cNvPr>
          <p:cNvSpPr txBox="1"/>
          <p:nvPr/>
        </p:nvSpPr>
        <p:spPr>
          <a:xfrm>
            <a:off x="291544" y="2075515"/>
            <a:ext cx="7129669" cy="1754326"/>
          </a:xfrm>
          <a:prstGeom prst="rect">
            <a:avLst/>
          </a:prstGeom>
          <a:noFill/>
        </p:spPr>
        <p:txBody>
          <a:bodyPr wrap="square" rtlCol="0">
            <a:spAutoFit/>
          </a:bodyPr>
          <a:lstStyle/>
          <a:p>
            <a:pPr algn="just"/>
            <a:r>
              <a:rPr lang="es-CO" dirty="0">
                <a:solidFill>
                  <a:srgbClr val="FF0000"/>
                </a:solidFill>
                <a:latin typeface="Arial" panose="020B0604020202020204" pitchFamily="34" charset="0"/>
                <a:cs typeface="Arial" panose="020B0604020202020204" pitchFamily="34" charset="0"/>
              </a:rPr>
              <a:t>Definición:</a:t>
            </a:r>
          </a:p>
          <a:p>
            <a:pPr algn="just"/>
            <a:r>
              <a:rPr lang="es-CO" dirty="0">
                <a:latin typeface="Arial" panose="020B0604020202020204" pitchFamily="34" charset="0"/>
                <a:cs typeface="Arial" panose="020B0604020202020204" pitchFamily="34" charset="0"/>
              </a:rPr>
              <a:t>La corriente eléctrica es el flujo de carga eléctrica que recorre un material.​ Se debe al movimiento de las cargas (normalmente electrones) en el interior del mismo. Al caudal de corriente (cantidad de carga por unidad de tiempo) se lo denomina intensidad de corriente eléctrica.</a:t>
            </a:r>
          </a:p>
        </p:txBody>
      </p:sp>
      <p:sp>
        <p:nvSpPr>
          <p:cNvPr id="4" name="CuadroTexto 3">
            <a:extLst>
              <a:ext uri="{FF2B5EF4-FFF2-40B4-BE49-F238E27FC236}">
                <a16:creationId xmlns:a16="http://schemas.microsoft.com/office/drawing/2014/main" id="{6696B569-1440-4747-BDA5-ADCF7E3F8C76}"/>
              </a:ext>
            </a:extLst>
          </p:cNvPr>
          <p:cNvSpPr txBox="1"/>
          <p:nvPr/>
        </p:nvSpPr>
        <p:spPr>
          <a:xfrm>
            <a:off x="291545" y="3942234"/>
            <a:ext cx="7129669" cy="2585323"/>
          </a:xfrm>
          <a:prstGeom prst="rect">
            <a:avLst/>
          </a:prstGeom>
          <a:noFill/>
        </p:spPr>
        <p:txBody>
          <a:bodyPr wrap="square" rtlCol="0">
            <a:spAutoFit/>
          </a:bodyPr>
          <a:lstStyle/>
          <a:p>
            <a:pPr algn="just"/>
            <a:r>
              <a:rPr lang="es-CO" dirty="0">
                <a:solidFill>
                  <a:srgbClr val="FF0000"/>
                </a:solidFill>
                <a:latin typeface="Arial" panose="020B0604020202020204" pitchFamily="34" charset="0"/>
                <a:cs typeface="Arial" panose="020B0604020202020204" pitchFamily="34" charset="0"/>
              </a:rPr>
              <a:t>Sistema de Unidades:</a:t>
            </a:r>
          </a:p>
          <a:p>
            <a:pPr algn="just"/>
            <a:r>
              <a:rPr lang="es-CO" dirty="0">
                <a:latin typeface="Arial" panose="020B0604020202020204" pitchFamily="34" charset="0"/>
                <a:cs typeface="Arial" panose="020B0604020202020204" pitchFamily="34" charset="0"/>
              </a:rPr>
              <a:t>Coulomb (C): Cantidad de electricidad transportada en un segundo por una corriente de un amperio. </a:t>
            </a:r>
          </a:p>
          <a:p>
            <a:pPr algn="just"/>
            <a:endParaRPr lang="es-CO" dirty="0">
              <a:latin typeface="Arial" panose="020B0604020202020204" pitchFamily="34" charset="0"/>
              <a:cs typeface="Arial" panose="020B0604020202020204" pitchFamily="34" charset="0"/>
            </a:endParaRPr>
          </a:p>
          <a:p>
            <a:pPr algn="just"/>
            <a:r>
              <a:rPr lang="es-CO" dirty="0">
                <a:latin typeface="Arial" panose="020B0604020202020204" pitchFamily="34" charset="0"/>
                <a:cs typeface="Arial" panose="020B0604020202020204" pitchFamily="34" charset="0"/>
              </a:rPr>
              <a:t>Amperio (A):  es la intensidad de una corriente constante que, manteniéndose en dos conductores paralelos, rectilíneos, de longitud infinita, de sección circular despreciable y situados a una distancia de un metro uno de otro en el vacío, produciría una fuerza igual a 2×10–7 newton por metro de longitud.</a:t>
            </a:r>
          </a:p>
        </p:txBody>
      </p:sp>
      <p:pic>
        <p:nvPicPr>
          <p:cNvPr id="5" name="Imagen 4">
            <a:extLst>
              <a:ext uri="{FF2B5EF4-FFF2-40B4-BE49-F238E27FC236}">
                <a16:creationId xmlns:a16="http://schemas.microsoft.com/office/drawing/2014/main" id="{0EDAFC79-7135-4053-97B2-E728EE83C949}"/>
              </a:ext>
            </a:extLst>
          </p:cNvPr>
          <p:cNvPicPr>
            <a:picLocks noChangeAspect="1"/>
          </p:cNvPicPr>
          <p:nvPr/>
        </p:nvPicPr>
        <p:blipFill>
          <a:blip r:embed="rId2"/>
          <a:stretch>
            <a:fillRect/>
          </a:stretch>
        </p:blipFill>
        <p:spPr>
          <a:xfrm>
            <a:off x="7578833" y="2186536"/>
            <a:ext cx="4321621" cy="3286611"/>
          </a:xfrm>
          <a:prstGeom prst="rect">
            <a:avLst/>
          </a:prstGeom>
        </p:spPr>
      </p:pic>
    </p:spTree>
    <p:extLst>
      <p:ext uri="{BB962C8B-B14F-4D97-AF65-F5344CB8AC3E}">
        <p14:creationId xmlns:p14="http://schemas.microsoft.com/office/powerpoint/2010/main" val="125483950"/>
      </p:ext>
    </p:extLst>
  </p:cSld>
  <p:clrMapOvr>
    <a:masterClrMapping/>
  </p:clrMapOvr>
</p:sld>
</file>

<file path=ppt/theme/theme1.xml><?xml version="1.0" encoding="utf-8"?>
<a:theme xmlns:a="http://schemas.openxmlformats.org/drawingml/2006/main" name="Base">
  <a:themeElements>
    <a:clrScheme name="Base">
      <a:dk1>
        <a:sysClr val="windowText" lastClr="000000"/>
      </a:dk1>
      <a:lt1>
        <a:sysClr val="window" lastClr="FFFFFF"/>
      </a:lt1>
      <a:dk2>
        <a:srgbClr val="505046"/>
      </a:dk2>
      <a:lt2>
        <a:srgbClr val="EEECE1"/>
      </a:lt2>
      <a:accent1>
        <a:srgbClr val="DF5327"/>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Base">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e">
      <a:fillStyleLst>
        <a:solidFill>
          <a:schemeClr val="phClr"/>
        </a:solidFill>
        <a:solidFill>
          <a:schemeClr val="phClr">
            <a:tint val="63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446C221D-F63F-4DD8-B509-CFE168687BF2}"/>
    </a:ext>
  </a:extLst>
</a:theme>
</file>

<file path=docProps/app.xml><?xml version="1.0" encoding="utf-8"?>
<Properties xmlns="http://schemas.openxmlformats.org/officeDocument/2006/extended-properties" xmlns:vt="http://schemas.openxmlformats.org/officeDocument/2006/docPropsVTypes">
  <Template>Base</Template>
  <TotalTime>15</TotalTime>
  <Words>137</Words>
  <Application>Microsoft Office PowerPoint</Application>
  <PresentationFormat>Panorámica</PresentationFormat>
  <Paragraphs>7</Paragraphs>
  <Slides>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Arial Black</vt:lpstr>
      <vt:lpstr>Corbel</vt:lpstr>
      <vt:lpstr>Base</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miguel angel charry aguirre</dc:creator>
  <cp:lastModifiedBy>miguel angel charry aguirre</cp:lastModifiedBy>
  <cp:revision>3</cp:revision>
  <dcterms:created xsi:type="dcterms:W3CDTF">2018-03-11T00:34:08Z</dcterms:created>
  <dcterms:modified xsi:type="dcterms:W3CDTF">2018-03-11T00:49:33Z</dcterms:modified>
</cp:coreProperties>
</file>