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63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386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02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313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99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916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249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040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309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106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62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5D0A06C-8010-466C-B472-6E86C088E0E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6BB7C6F-348C-4F50-BEE3-99810A044D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902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5DC781B-2141-4687-9E4E-E0A746EADC0A}"/>
              </a:ext>
            </a:extLst>
          </p:cNvPr>
          <p:cNvSpPr/>
          <p:nvPr/>
        </p:nvSpPr>
        <p:spPr>
          <a:xfrm>
            <a:off x="1477940" y="356656"/>
            <a:ext cx="923611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ACELERACION</a:t>
            </a:r>
            <a:endParaRPr lang="es-ES" sz="88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FCDA7BD-53B0-41FD-8E87-B1220B58A3BA}"/>
              </a:ext>
            </a:extLst>
          </p:cNvPr>
          <p:cNvSpPr txBox="1"/>
          <p:nvPr/>
        </p:nvSpPr>
        <p:spPr>
          <a:xfrm>
            <a:off x="569843" y="1803206"/>
            <a:ext cx="5870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Definición: 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En física, la aceleración es una magnitud vectorial que nos indica la variación de velocidad por unidad de tiempo.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2CE1C5D-33E9-4994-8BBA-1B500271AE11}"/>
              </a:ext>
            </a:extLst>
          </p:cNvPr>
          <p:cNvSpPr txBox="1"/>
          <p:nvPr/>
        </p:nvSpPr>
        <p:spPr>
          <a:xfrm>
            <a:off x="569843" y="3148398"/>
            <a:ext cx="65598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Unidades: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-Sistema Internacional: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 m/s2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-Sistema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Cegesimal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 cm/s2 = 1 Gal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Gal es el nombre que se le asigna a la unidad de aceleración en el sistema cegesimal, se define como un centímetro sobre segundo al cuadrado (1 cm/s2). El símbolo de esta unidad es Gal. Se le dio este nombre en honor a Galileo Galilei, quien fue el primero en medir la aceleración de la gravedad.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6C615CC-56F3-437B-8115-BCDF1BB95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469" y="2134427"/>
            <a:ext cx="3933849" cy="401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459619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27</TotalTime>
  <Words>111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Corbel</vt:lpstr>
      <vt:lpstr>Base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 charry aguirre</dc:creator>
  <cp:lastModifiedBy>miguel angel charry aguirre</cp:lastModifiedBy>
  <cp:revision>2</cp:revision>
  <dcterms:created xsi:type="dcterms:W3CDTF">2018-03-11T02:00:53Z</dcterms:created>
  <dcterms:modified xsi:type="dcterms:W3CDTF">2018-03-11T02:28:26Z</dcterms:modified>
</cp:coreProperties>
</file>