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23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775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814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41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01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0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16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618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822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62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39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4D25E83-4A64-458E-8BD0-9549941FA00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EBC4F51-D7CA-4F3E-98AC-8C915044CE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92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E2705E0-3DA8-4ED9-B678-B67126140EB5}"/>
              </a:ext>
            </a:extLst>
          </p:cNvPr>
          <p:cNvSpPr/>
          <p:nvPr/>
        </p:nvSpPr>
        <p:spPr>
          <a:xfrm>
            <a:off x="2767396" y="316900"/>
            <a:ext cx="665720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DENSIDAD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55C7811-1461-449A-9A90-1351980347F2}"/>
              </a:ext>
            </a:extLst>
          </p:cNvPr>
          <p:cNvSpPr txBox="1"/>
          <p:nvPr/>
        </p:nvSpPr>
        <p:spPr>
          <a:xfrm>
            <a:off x="424070" y="1777613"/>
            <a:ext cx="7341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 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 física y química, la densidad es una magnitud escalar referida a la cantidad de masa en un determinado volumen de una sustancia. Usualmente se simboliza mediante la letra ρ del alfabeto griego. La densidad media es la relación entre la masa de un cuerpo y el volumen que ocupa.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F8D644-A2E8-420C-A1BD-94AE6234264C}"/>
              </a:ext>
            </a:extLst>
          </p:cNvPr>
          <p:cNvSpPr txBox="1"/>
          <p:nvPr/>
        </p:nvSpPr>
        <p:spPr>
          <a:xfrm>
            <a:off x="371061" y="3678778"/>
            <a:ext cx="73947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Unidades: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 el Sistema Internacional de Unidades (SI):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-kilogramo por metro cúbico (kg/m³).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-gramo por centímetro cúbico (g/cm³).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-kilogramo por litro (kg/L) o kilogramo por decímetro cúbico.</a:t>
            </a:r>
          </a:p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 el Sistema anglosajón de unidades: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-onza por pulgada cúbica (oz/in³)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-libra por pulgada cúbica (lb/in³)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-libra por pie cúbico (lb/ft³)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DA344F1-8EB1-4803-8984-F31039E87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181" y="3546102"/>
            <a:ext cx="4581605" cy="283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0460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9</TotalTime>
  <Words>142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2</cp:revision>
  <dcterms:created xsi:type="dcterms:W3CDTF">2018-03-11T01:33:47Z</dcterms:created>
  <dcterms:modified xsi:type="dcterms:W3CDTF">2018-03-11T01:42:49Z</dcterms:modified>
</cp:coreProperties>
</file>