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3"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5" d="100"/>
          <a:sy n="45" d="100"/>
        </p:scale>
        <p:origin x="82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529C6BDE-473F-4379-A479-C80AF07AC3ED}" type="datetimeFigureOut">
              <a:rPr lang="es-CO" smtClean="0"/>
              <a:t>10/03/2018</a:t>
            </a:fld>
            <a:endParaRPr lang="es-CO"/>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s-CO"/>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007D410C-2769-4A09-84CA-60318E5D65B9}" type="slidenum">
              <a:rPr lang="es-CO" smtClean="0"/>
              <a:t>‹Nº›</a:t>
            </a:fld>
            <a:endParaRPr lang="es-CO"/>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185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9C6BDE-473F-4379-A479-C80AF07AC3ED}"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90097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9C6BDE-473F-4379-A479-C80AF07AC3ED}"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336179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9C6BDE-473F-4379-A479-C80AF07AC3ED}"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170796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529C6BDE-473F-4379-A479-C80AF07AC3ED}"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07D410C-2769-4A09-84CA-60318E5D65B9}" type="slidenum">
              <a:rPr lang="es-CO" smtClean="0"/>
              <a:t>‹Nº›</a:t>
            </a:fld>
            <a:endParaRPr lang="es-C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2378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29C6BDE-473F-4379-A479-C80AF07AC3ED}"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3072679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29C6BDE-473F-4379-A479-C80AF07AC3ED}" type="datetimeFigureOut">
              <a:rPr lang="es-CO" smtClean="0"/>
              <a:t>10/03/2018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4020470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29C6BDE-473F-4379-A479-C80AF07AC3ED}" type="datetimeFigureOut">
              <a:rPr lang="es-CO" smtClean="0"/>
              <a:t>10/03/2018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14441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C6BDE-473F-4379-A479-C80AF07AC3ED}" type="datetimeFigureOut">
              <a:rPr lang="es-CO" smtClean="0"/>
              <a:t>10/03/2018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60035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529C6BDE-473F-4379-A479-C80AF07AC3ED}"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117968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529C6BDE-473F-4379-A479-C80AF07AC3ED}"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07D410C-2769-4A09-84CA-60318E5D65B9}" type="slidenum">
              <a:rPr lang="es-CO" smtClean="0"/>
              <a:t>‹Nº›</a:t>
            </a:fld>
            <a:endParaRPr lang="es-CO"/>
          </a:p>
        </p:txBody>
      </p:sp>
    </p:spTree>
    <p:extLst>
      <p:ext uri="{BB962C8B-B14F-4D97-AF65-F5344CB8AC3E}">
        <p14:creationId xmlns:p14="http://schemas.microsoft.com/office/powerpoint/2010/main" val="1258679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29C6BDE-473F-4379-A479-C80AF07AC3ED}" type="datetimeFigureOut">
              <a:rPr lang="es-CO" smtClean="0"/>
              <a:t>10/03/2018</a:t>
            </a:fld>
            <a:endParaRPr lang="es-C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C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07D410C-2769-4A09-84CA-60318E5D65B9}" type="slidenum">
              <a:rPr lang="es-CO" smtClean="0"/>
              <a:t>‹Nº›</a:t>
            </a:fld>
            <a:endParaRPr lang="es-CO"/>
          </a:p>
        </p:txBody>
      </p:sp>
    </p:spTree>
    <p:extLst>
      <p:ext uri="{BB962C8B-B14F-4D97-AF65-F5344CB8AC3E}">
        <p14:creationId xmlns:p14="http://schemas.microsoft.com/office/powerpoint/2010/main" val="2204115397"/>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095144C-0A3D-4B41-A993-0746F8A22C19}"/>
              </a:ext>
            </a:extLst>
          </p:cNvPr>
          <p:cNvSpPr/>
          <p:nvPr/>
        </p:nvSpPr>
        <p:spPr>
          <a:xfrm>
            <a:off x="4185861" y="303648"/>
            <a:ext cx="3820278" cy="1446550"/>
          </a:xfrm>
          <a:prstGeom prst="rect">
            <a:avLst/>
          </a:prstGeom>
          <a:noFill/>
        </p:spPr>
        <p:txBody>
          <a:bodyPr wrap="none" lIns="91440" tIns="45720" rIns="91440" bIns="45720">
            <a:spAutoFit/>
          </a:bodyPr>
          <a:lstStyle/>
          <a:p>
            <a:pPr algn="r"/>
            <a:r>
              <a:rPr lang="es-ES" sz="8800" b="0" cap="none" spc="0" dirty="0">
                <a:ln w="0"/>
                <a:solidFill>
                  <a:schemeClr val="accent6">
                    <a:lumMod val="75000"/>
                  </a:schemeClr>
                </a:solidFill>
                <a:effectLst>
                  <a:outerShdw blurRad="38100" dist="19050" dir="2700000" algn="tl" rotWithShape="0">
                    <a:schemeClr val="dk1">
                      <a:alpha val="40000"/>
                    </a:schemeClr>
                  </a:outerShdw>
                </a:effectLst>
                <a:latin typeface="Arial Black" panose="020B0A04020102020204" pitchFamily="34" charset="0"/>
              </a:rPr>
              <a:t>MASA</a:t>
            </a:r>
            <a:endParaRPr lang="es-CO" sz="5400" b="0" cap="none" spc="0" dirty="0">
              <a:ln w="0"/>
              <a:solidFill>
                <a:schemeClr val="accent6">
                  <a:lumMod val="75000"/>
                </a:schemeClr>
              </a:solidFill>
              <a:effectLst>
                <a:outerShdw blurRad="38100" dist="19050" dir="2700000" algn="tl" rotWithShape="0">
                  <a:schemeClr val="dk1">
                    <a:alpha val="40000"/>
                  </a:schemeClr>
                </a:outerShdw>
              </a:effectLst>
            </a:endParaRPr>
          </a:p>
        </p:txBody>
      </p:sp>
      <p:sp>
        <p:nvSpPr>
          <p:cNvPr id="4" name="CuadroTexto 3">
            <a:extLst>
              <a:ext uri="{FF2B5EF4-FFF2-40B4-BE49-F238E27FC236}">
                <a16:creationId xmlns:a16="http://schemas.microsoft.com/office/drawing/2014/main" id="{452B1F60-A759-4B99-8675-565481217C6F}"/>
              </a:ext>
            </a:extLst>
          </p:cNvPr>
          <p:cNvSpPr txBox="1"/>
          <p:nvPr/>
        </p:nvSpPr>
        <p:spPr>
          <a:xfrm>
            <a:off x="609599" y="1750198"/>
            <a:ext cx="6308035" cy="1200329"/>
          </a:xfrm>
          <a:prstGeom prst="rect">
            <a:avLst/>
          </a:prstGeom>
          <a:noFill/>
        </p:spPr>
        <p:txBody>
          <a:bodyPr wrap="square" rtlCol="0">
            <a:spAutoFit/>
          </a:bodyPr>
          <a:lstStyle/>
          <a:p>
            <a:pPr algn="just"/>
            <a:r>
              <a:rPr lang="es-CO" dirty="0">
                <a:solidFill>
                  <a:srgbClr val="FF0000"/>
                </a:solidFill>
                <a:latin typeface="Arial" panose="020B0604020202020204" pitchFamily="34" charset="0"/>
                <a:cs typeface="Arial" panose="020B0604020202020204" pitchFamily="34" charset="0"/>
              </a:rPr>
              <a:t>Definición: </a:t>
            </a:r>
            <a:r>
              <a:rPr lang="es-CO" dirty="0">
                <a:latin typeface="Arial" panose="020B0604020202020204" pitchFamily="34" charset="0"/>
                <a:cs typeface="Arial" panose="020B0604020202020204" pitchFamily="34" charset="0"/>
              </a:rPr>
              <a:t>En física, masa (M), es una magnitud que expresa la cantidad de materia de un cuerpo, medida por la inercia de este, que determina la aceleración producida por una fuerza que actúa sobre él.</a:t>
            </a:r>
          </a:p>
        </p:txBody>
      </p:sp>
      <p:sp>
        <p:nvSpPr>
          <p:cNvPr id="5" name="CuadroTexto 4">
            <a:extLst>
              <a:ext uri="{FF2B5EF4-FFF2-40B4-BE49-F238E27FC236}">
                <a16:creationId xmlns:a16="http://schemas.microsoft.com/office/drawing/2014/main" id="{F38F6506-FA56-4D97-AB8F-423F4B950C0C}"/>
              </a:ext>
            </a:extLst>
          </p:cNvPr>
          <p:cNvSpPr txBox="1"/>
          <p:nvPr/>
        </p:nvSpPr>
        <p:spPr>
          <a:xfrm>
            <a:off x="609600" y="3415031"/>
            <a:ext cx="6308034" cy="2585323"/>
          </a:xfrm>
          <a:prstGeom prst="rect">
            <a:avLst/>
          </a:prstGeom>
          <a:noFill/>
        </p:spPr>
        <p:txBody>
          <a:bodyPr wrap="square" rtlCol="0">
            <a:spAutoFit/>
          </a:bodyPr>
          <a:lstStyle/>
          <a:p>
            <a:pPr algn="just"/>
            <a:r>
              <a:rPr lang="es-CO" dirty="0">
                <a:solidFill>
                  <a:srgbClr val="FF0000"/>
                </a:solidFill>
                <a:latin typeface="Arial" panose="020B0604020202020204" pitchFamily="34" charset="0"/>
                <a:cs typeface="Arial" panose="020B0604020202020204" pitchFamily="34" charset="0"/>
              </a:rPr>
              <a:t>Sistema de </a:t>
            </a:r>
            <a:r>
              <a:rPr lang="es-CO">
                <a:solidFill>
                  <a:srgbClr val="FF0000"/>
                </a:solidFill>
                <a:latin typeface="Arial" panose="020B0604020202020204" pitchFamily="34" charset="0"/>
                <a:cs typeface="Arial" panose="020B0604020202020204" pitchFamily="34" charset="0"/>
              </a:rPr>
              <a:t>unidades:</a:t>
            </a:r>
          </a:p>
          <a:p>
            <a:pPr algn="just"/>
            <a:r>
              <a:rPr lang="es-CO">
                <a:solidFill>
                  <a:srgbClr val="FF0000"/>
                </a:solidFill>
                <a:latin typeface="Arial" panose="020B0604020202020204" pitchFamily="34" charset="0"/>
                <a:cs typeface="Arial" panose="020B0604020202020204" pitchFamily="34" charset="0"/>
              </a:rPr>
              <a:t>SI</a:t>
            </a:r>
            <a:r>
              <a:rPr lang="es-CO" dirty="0">
                <a:solidFill>
                  <a:srgbClr val="FF0000"/>
                </a:solidFill>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El kilogramo (kg), es la masa del prototipo internacional de platino iridiado que se conserva en la Oficina de Pesas y Medidas de París.</a:t>
            </a:r>
          </a:p>
          <a:p>
            <a:pPr algn="just"/>
            <a:r>
              <a:rPr lang="es-CO" dirty="0">
                <a:latin typeface="Arial" panose="020B0604020202020204" pitchFamily="34" charset="0"/>
                <a:cs typeface="Arial" panose="020B0604020202020204" pitchFamily="34" charset="0"/>
              </a:rPr>
              <a:t> </a:t>
            </a:r>
          </a:p>
          <a:p>
            <a:pPr algn="just"/>
            <a:r>
              <a:rPr lang="es-CO" dirty="0">
                <a:solidFill>
                  <a:srgbClr val="FF0000"/>
                </a:solidFill>
                <a:latin typeface="Arial" panose="020B0604020202020204" pitchFamily="34" charset="0"/>
                <a:cs typeface="Arial" panose="020B0604020202020204" pitchFamily="34" charset="0"/>
              </a:rPr>
              <a:t>CGS: </a:t>
            </a:r>
            <a:r>
              <a:rPr lang="es-CO" dirty="0">
                <a:latin typeface="Arial" panose="020B0604020202020204" pitchFamily="34" charset="0"/>
                <a:cs typeface="Arial" panose="020B0604020202020204" pitchFamily="34" charset="0"/>
              </a:rPr>
              <a:t>El gramo (g), ​es la unidad principal de masa del Sistema Cegesimal de Unidades, y la unidad de masa del Sistema Métrico Decimal. Actualmente se define como la milésima parte del kilogramo.</a:t>
            </a:r>
          </a:p>
        </p:txBody>
      </p:sp>
      <p:pic>
        <p:nvPicPr>
          <p:cNvPr id="6" name="Imagen 5">
            <a:extLst>
              <a:ext uri="{FF2B5EF4-FFF2-40B4-BE49-F238E27FC236}">
                <a16:creationId xmlns:a16="http://schemas.microsoft.com/office/drawing/2014/main" id="{E096406B-A949-41C1-B33E-40B2E64C4570}"/>
              </a:ext>
            </a:extLst>
          </p:cNvPr>
          <p:cNvPicPr>
            <a:picLocks noChangeAspect="1"/>
          </p:cNvPicPr>
          <p:nvPr/>
        </p:nvPicPr>
        <p:blipFill>
          <a:blip r:embed="rId2"/>
          <a:stretch>
            <a:fillRect/>
          </a:stretch>
        </p:blipFill>
        <p:spPr>
          <a:xfrm>
            <a:off x="7517633" y="1976355"/>
            <a:ext cx="4015409" cy="3758956"/>
          </a:xfrm>
          <a:prstGeom prst="rect">
            <a:avLst/>
          </a:prstGeom>
        </p:spPr>
      </p:pic>
    </p:spTree>
    <p:extLst>
      <p:ext uri="{BB962C8B-B14F-4D97-AF65-F5344CB8AC3E}">
        <p14:creationId xmlns:p14="http://schemas.microsoft.com/office/powerpoint/2010/main" val="4036853726"/>
      </p:ext>
    </p:extLst>
  </p:cSld>
  <p:clrMapOvr>
    <a:masterClrMapping/>
  </p:clrMapOvr>
</p:sld>
</file>

<file path=ppt/theme/theme1.xml><?xml version="1.0" encoding="utf-8"?>
<a:theme xmlns:a="http://schemas.openxmlformats.org/drawingml/2006/main" name="Base">
  <a:themeElements>
    <a:clrScheme name="Base">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TM03457444[[fn=Base]]</Template>
  <TotalTime>93</TotalTime>
  <Words>117</Words>
  <Application>Microsoft Office PowerPoint</Application>
  <PresentationFormat>Panorámica</PresentationFormat>
  <Paragraphs>6</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Arial Black</vt:lpstr>
      <vt:lpstr>Corbel</vt:lpstr>
      <vt:lpstr>Base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angel charry aguirre</dc:creator>
  <cp:lastModifiedBy>miguel angel charry aguirre</cp:lastModifiedBy>
  <cp:revision>5</cp:revision>
  <dcterms:created xsi:type="dcterms:W3CDTF">2018-03-10T19:53:36Z</dcterms:created>
  <dcterms:modified xsi:type="dcterms:W3CDTF">2018-03-10T21:31:23Z</dcterms:modified>
</cp:coreProperties>
</file>