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FUNCIONES SIMÉTRICICAS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 smtClean="0"/>
              <a:t>LAURA CAMILA CANGREJO RINCÓN</a:t>
            </a:r>
          </a:p>
          <a:p>
            <a:r>
              <a:rPr lang="es-CO" dirty="0" smtClean="0"/>
              <a:t>CODIGO: 539842</a:t>
            </a:r>
          </a:p>
          <a:p>
            <a:r>
              <a:rPr lang="es-CO" dirty="0" smtClean="0"/>
              <a:t>PROGRAMA: INGENIERIA CIVIL</a:t>
            </a:r>
          </a:p>
          <a:p>
            <a:r>
              <a:rPr lang="es-CO" dirty="0" smtClean="0"/>
              <a:t>UNIVERSIDAD COOPERATIVAS DE COLOMBIA</a:t>
            </a:r>
            <a:endParaRPr lang="es-CO" dirty="0"/>
          </a:p>
        </p:txBody>
      </p:sp>
      <p:pic>
        <p:nvPicPr>
          <p:cNvPr id="4" name="Picture 2" descr="Resultado de imagen para universidad cooperati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00" y="1552377"/>
            <a:ext cx="1346306" cy="11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94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FUNCIÓN PAR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746" t="25837" r="15390" b="13248"/>
          <a:stretch/>
        </p:blipFill>
        <p:spPr>
          <a:xfrm>
            <a:off x="2695978" y="2485624"/>
            <a:ext cx="6800044" cy="37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7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EJEMPLO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11" t="34321" r="16246" b="7065"/>
          <a:stretch/>
        </p:blipFill>
        <p:spPr>
          <a:xfrm>
            <a:off x="3876541" y="3358971"/>
            <a:ext cx="4945487" cy="2755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302" t="19829" r="19098" b="70114"/>
          <a:stretch/>
        </p:blipFill>
        <p:spPr>
          <a:xfrm>
            <a:off x="2609044" y="2454632"/>
            <a:ext cx="6973911" cy="7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FUNCIÓN IMPAR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53" t="31993" r="16305" b="8617"/>
          <a:stretch/>
        </p:blipFill>
        <p:spPr>
          <a:xfrm>
            <a:off x="4340181" y="3387143"/>
            <a:ext cx="5112914" cy="28866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904" t="19850" r="19843" b="69939"/>
          <a:stretch/>
        </p:blipFill>
        <p:spPr>
          <a:xfrm>
            <a:off x="2949262" y="2463083"/>
            <a:ext cx="6928833" cy="7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875763"/>
            <a:ext cx="9601196" cy="5000105"/>
          </a:xfrm>
          <a:ln>
            <a:noFill/>
          </a:ln>
        </p:spPr>
        <p:txBody>
          <a:bodyPr/>
          <a:lstStyle/>
          <a:p>
            <a:r>
              <a:rPr lang="es-CO" dirty="0" smtClean="0"/>
              <a:t>La función impar presenta una simetría central respecto al origen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218" t="22492" r="30730" b="5853"/>
          <a:stretch/>
        </p:blipFill>
        <p:spPr>
          <a:xfrm>
            <a:off x="4286517" y="1594131"/>
            <a:ext cx="3891567" cy="46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7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EJEMPLO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48" t="22289" r="14500" b="15993"/>
          <a:stretch/>
        </p:blipFill>
        <p:spPr>
          <a:xfrm>
            <a:off x="3314163" y="2550018"/>
            <a:ext cx="6396508" cy="35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0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9644" y="505614"/>
            <a:ext cx="9601196" cy="1303867"/>
          </a:xfrm>
        </p:spPr>
        <p:txBody>
          <a:bodyPr/>
          <a:lstStyle/>
          <a:p>
            <a:r>
              <a:rPr lang="es-CO" dirty="0" smtClean="0"/>
              <a:t>ANÁLISIS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49" t="13750" r="18210" b="3182"/>
          <a:stretch/>
        </p:blipFill>
        <p:spPr>
          <a:xfrm>
            <a:off x="3026535" y="1635617"/>
            <a:ext cx="6542467" cy="46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7070" y="2875327"/>
            <a:ext cx="9601196" cy="1303867"/>
          </a:xfrm>
        </p:spPr>
        <p:txBody>
          <a:bodyPr>
            <a:noAutofit/>
          </a:bodyPr>
          <a:lstStyle/>
          <a:p>
            <a:r>
              <a:rPr lang="es-CO" sz="9600" b="1" dirty="0" smtClean="0"/>
              <a:t>GRACIAS!!!</a:t>
            </a:r>
            <a:endParaRPr lang="es-CO" sz="9600" b="1" dirty="0"/>
          </a:p>
        </p:txBody>
      </p:sp>
    </p:spTree>
    <p:extLst>
      <p:ext uri="{BB962C8B-B14F-4D97-AF65-F5344CB8AC3E}">
        <p14:creationId xmlns:p14="http://schemas.microsoft.com/office/powerpoint/2010/main" val="2127180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36</Words>
  <Application>Microsoft Office PowerPoint</Application>
  <PresentationFormat>Panorámica</PresentationFormat>
  <Paragraphs>12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FUNCIONES SIMÉTRICICAS</vt:lpstr>
      <vt:lpstr>FUNCIÓN PAR</vt:lpstr>
      <vt:lpstr>EJEMPLO</vt:lpstr>
      <vt:lpstr>FUNCIÓN IMPAR</vt:lpstr>
      <vt:lpstr>Presentación de PowerPoint</vt:lpstr>
      <vt:lpstr>EJEMPLO</vt:lpstr>
      <vt:lpstr>ANÁLISIS</vt:lpstr>
      <vt:lpstr>GRACIAS!!!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SIMETRICICAS</dc:title>
  <dc:creator>Usuario de Windows</dc:creator>
  <cp:lastModifiedBy>Usuario de Windows</cp:lastModifiedBy>
  <cp:revision>7</cp:revision>
  <dcterms:created xsi:type="dcterms:W3CDTF">2018-03-20T16:19:58Z</dcterms:created>
  <dcterms:modified xsi:type="dcterms:W3CDTF">2018-03-20T16:36:10Z</dcterms:modified>
</cp:coreProperties>
</file>