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31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579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057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6317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644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7869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308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65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32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72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254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353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367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294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17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050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EC95-2C43-4B54-991A-F3C81AC0735C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64037A-6C22-4864-A408-F88AB2589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879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1159E-4B07-4DBF-A67F-241F50311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703" y="3318934"/>
            <a:ext cx="7766936" cy="1646302"/>
          </a:xfrm>
        </p:spPr>
        <p:txBody>
          <a:bodyPr/>
          <a:lstStyle/>
          <a:p>
            <a:r>
              <a:rPr lang="es-CO" sz="7200" dirty="0"/>
              <a:t>DEMOSTRACION</a:t>
            </a:r>
            <a:r>
              <a:rPr lang="es-CO" dirty="0"/>
              <a:t> </a:t>
            </a:r>
            <a:br>
              <a:rPr lang="es-CO" dirty="0"/>
            </a:br>
            <a:r>
              <a:rPr lang="es-CO" sz="3200" dirty="0"/>
              <a:t>(POR HIPOTESIS)</a:t>
            </a:r>
            <a:br>
              <a:rPr lang="es-CO" sz="3200" dirty="0"/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D6F0FA-6337-4EDC-AE16-0E8721AC5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703" y="4965233"/>
            <a:ext cx="7766936" cy="1096899"/>
          </a:xfrm>
        </p:spPr>
        <p:txBody>
          <a:bodyPr>
            <a:normAutofit/>
          </a:bodyPr>
          <a:lstStyle/>
          <a:p>
            <a:r>
              <a:rPr lang="es-CO" sz="1600" dirty="0"/>
              <a:t>Diego Mauricio Calderon O.</a:t>
            </a:r>
          </a:p>
        </p:txBody>
      </p:sp>
    </p:spTree>
    <p:extLst>
      <p:ext uri="{BB962C8B-B14F-4D97-AF65-F5344CB8AC3E}">
        <p14:creationId xmlns:p14="http://schemas.microsoft.com/office/powerpoint/2010/main" val="302629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72B1367-E775-4489-9B4D-40A81D5785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540327"/>
                <a:ext cx="8596668" cy="5501035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s-CO" sz="2400" dirty="0"/>
                  <a:t>Ecuación (5): </a:t>
                </a:r>
                <a14:m>
                  <m:oMath xmlns:m="http://schemas.openxmlformats.org/officeDocument/2006/math">
                    <m:r>
                      <a:rPr lang="es-CO" sz="2400" i="1"/>
                      <m:t>𝐹</m:t>
                    </m:r>
                    <m:r>
                      <a:rPr lang="es-CO" sz="2400" i="1"/>
                      <m:t>´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𝑔</m:t>
                        </m:r>
                        <m:d>
                          <m:dPr>
                            <m:ctrlPr>
                              <a:rPr lang="es-CO" sz="2400" i="1"/>
                            </m:ctrlPr>
                          </m:dPr>
                          <m:e>
                            <m:r>
                              <a:rPr lang="es-CO" sz="2400" i="1"/>
                              <m:t>𝑥</m:t>
                            </m:r>
                          </m:e>
                        </m:d>
                      </m:e>
                    </m:d>
                    <m:r>
                      <a:rPr lang="es-CO" sz="2400" i="1"/>
                      <m:t>=</m:t>
                    </m:r>
                    <m:r>
                      <a:rPr lang="es-CO" sz="2400" i="1"/>
                      <m:t>𝑓</m:t>
                    </m:r>
                    <m:r>
                      <a:rPr lang="es-CO" sz="2400" i="1"/>
                      <m:t>(</m:t>
                    </m:r>
                    <m:r>
                      <a:rPr lang="es-CO" sz="2400" i="1"/>
                      <m:t>𝑔</m:t>
                    </m:r>
                    <m:d>
                      <m:dPr>
                        <m:ctrlPr>
                          <a:rPr lang="es-CO" sz="2400" i="1"/>
                        </m:ctrlPr>
                      </m:dPr>
                      <m:e>
                        <m:r>
                          <a:rPr lang="es-CO" sz="2400" i="1"/>
                          <m:t>𝑥</m:t>
                        </m:r>
                      </m:e>
                    </m:d>
                    <m:r>
                      <a:rPr lang="es-CO" sz="2400" i="1"/>
                      <m:t>)</m:t>
                    </m:r>
                  </m:oMath>
                </a14:m>
                <a:endParaRPr lang="es-CO" sz="2400" dirty="0"/>
              </a:p>
              <a:p>
                <a:pPr marL="0" indent="0">
                  <a:buNone/>
                </a:pPr>
                <a:r>
                  <a:rPr lang="es-CO" sz="2400" dirty="0"/>
                  <a:t>Por la regla de la cadena para diferenciación:</a:t>
                </a:r>
              </a:p>
              <a:p>
                <a:pPr marL="0" indent="0">
                  <a:buNone/>
                </a:pPr>
                <a:endParaRPr lang="es-CO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i="1"/>
                        <m:t>𝐷𝑥</m:t>
                      </m:r>
                      <m:r>
                        <a:rPr lang="es-CO" sz="2400" i="1"/>
                        <m:t>[</m:t>
                      </m:r>
                      <m:r>
                        <a:rPr lang="es-CO" sz="2400" i="1"/>
                        <m:t>𝐹</m:t>
                      </m:r>
                      <m:d>
                        <m:dPr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𝑔</m:t>
                          </m:r>
                          <m:d>
                            <m:dPr>
                              <m:ctrlPr>
                                <a:rPr lang="es-CO" sz="2400" i="1"/>
                              </m:ctrlPr>
                            </m:dPr>
                            <m:e>
                              <m:r>
                                <a:rPr lang="es-CO" sz="2400" i="1"/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s-CO" sz="2400" i="1"/>
                        <m:t>]=</m:t>
                      </m:r>
                      <m:r>
                        <a:rPr lang="es-CO" sz="2400" i="1"/>
                        <m:t>𝐹</m:t>
                      </m:r>
                      <m:r>
                        <a:rPr lang="es-CO" sz="2400" i="1"/>
                        <m:t>(</m:t>
                      </m:r>
                      <m:r>
                        <a:rPr lang="es-CO" sz="2400" i="1"/>
                        <m:t>𝑔</m:t>
                      </m:r>
                      <m:d>
                        <m:dPr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𝑥</m:t>
                          </m:r>
                        </m:e>
                      </m:d>
                      <m:r>
                        <a:rPr lang="es-CO" sz="2400" i="1"/>
                        <m:t>)[</m:t>
                      </m:r>
                      <m:r>
                        <a:rPr lang="es-CO" sz="2400" i="1"/>
                        <m:t>𝑔</m:t>
                      </m:r>
                      <m:r>
                        <a:rPr lang="es-CO" sz="2400" i="1"/>
                        <m:t>´</m:t>
                      </m:r>
                      <m:d>
                        <m:dPr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𝑥</m:t>
                          </m:r>
                        </m:e>
                      </m:d>
                      <m:r>
                        <a:rPr lang="es-CO" sz="2400" i="1"/>
                        <m:t>]</m:t>
                      </m:r>
                    </m:oMath>
                  </m:oMathPara>
                </a14:m>
                <a:endParaRPr lang="es-CO" sz="2400" dirty="0"/>
              </a:p>
              <a:p>
                <a:pPr marL="0" indent="0">
                  <a:buNone/>
                </a:pPr>
                <a:r>
                  <a:rPr lang="es-CO" sz="2400" dirty="0"/>
                  <a:t>Si se sustituye de (5) en esta ecuación se obtiene:</a:t>
                </a:r>
              </a:p>
              <a:p>
                <a:pPr marL="0" indent="0">
                  <a:buNone/>
                </a:pPr>
                <a:endParaRPr lang="es-CO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i="1"/>
                        <m:t>𝐷𝑥</m:t>
                      </m:r>
                      <m:r>
                        <a:rPr lang="es-CO" sz="2400" i="1"/>
                        <m:t>[</m:t>
                      </m:r>
                      <m:r>
                        <a:rPr lang="es-CO" sz="2400" i="1"/>
                        <m:t>𝐹</m:t>
                      </m:r>
                      <m:r>
                        <a:rPr lang="es-CO" sz="2400" i="1"/>
                        <m:t>´</m:t>
                      </m:r>
                      <m:d>
                        <m:dPr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𝑔</m:t>
                          </m:r>
                          <m:d>
                            <m:dPr>
                              <m:ctrlPr>
                                <a:rPr lang="es-CO" sz="2400" i="1"/>
                              </m:ctrlPr>
                            </m:dPr>
                            <m:e>
                              <m:r>
                                <a:rPr lang="es-CO" sz="2400" i="1"/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s-CO" sz="2400" i="1"/>
                        <m:t>]=</m:t>
                      </m:r>
                      <m:r>
                        <a:rPr lang="es-CO" sz="2400" i="1"/>
                        <m:t>𝑓</m:t>
                      </m:r>
                      <m:r>
                        <a:rPr lang="es-CO" sz="2400" i="1"/>
                        <m:t>(</m:t>
                      </m:r>
                      <m:r>
                        <a:rPr lang="es-CO" sz="2400" i="1"/>
                        <m:t>𝑔</m:t>
                      </m:r>
                      <m:d>
                        <m:dPr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𝑥</m:t>
                          </m:r>
                        </m:e>
                      </m:d>
                      <m:r>
                        <a:rPr lang="es-CO" sz="2400" i="1"/>
                        <m:t>)[</m:t>
                      </m:r>
                      <m:r>
                        <a:rPr lang="es-CO" sz="2400" i="1"/>
                        <m:t>𝑔</m:t>
                      </m:r>
                      <m:r>
                        <a:rPr lang="es-CO" sz="2400" i="1"/>
                        <m:t>´</m:t>
                      </m:r>
                      <m:d>
                        <m:dPr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𝑥</m:t>
                          </m:r>
                        </m:e>
                      </m:d>
                      <m:r>
                        <a:rPr lang="es-CO" sz="2400" i="1"/>
                        <m:t>]</m:t>
                      </m:r>
                    </m:oMath>
                  </m:oMathPara>
                </a14:m>
                <a:endParaRPr lang="es-CO" sz="2400" dirty="0"/>
              </a:p>
              <a:p>
                <a:pPr marL="0" indent="0">
                  <a:buNone/>
                </a:pPr>
                <a:r>
                  <a:rPr lang="es-CO" sz="2400" dirty="0"/>
                  <a:t>De la cual se deduce que:</a:t>
                </a:r>
              </a:p>
              <a:p>
                <a:pPr marL="0" indent="0">
                  <a:buNone/>
                </a:pPr>
                <a:endParaRPr lang="es-CO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i="1"/>
                        <m:t>∫</m:t>
                      </m:r>
                      <m:r>
                        <a:rPr lang="es-CO" sz="2400" i="1"/>
                        <m:t>𝑓</m:t>
                      </m:r>
                      <m:d>
                        <m:dPr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𝑔</m:t>
                          </m:r>
                          <m:d>
                            <m:dPr>
                              <m:ctrlPr>
                                <a:rPr lang="es-CO" sz="2400" i="1"/>
                              </m:ctrlPr>
                            </m:dPr>
                            <m:e>
                              <m:r>
                                <a:rPr lang="es-CO" sz="2400" i="1"/>
                                <m:t>𝑥</m:t>
                              </m:r>
                            </m:e>
                          </m:d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CO" sz="2400" i="1"/>
                          </m:ctrlPr>
                        </m:dPr>
                        <m:e>
                          <m:r>
                            <a:rPr lang="es-CO" sz="2400" i="1"/>
                            <m:t>𝑔</m:t>
                          </m:r>
                          <m:r>
                            <a:rPr lang="es-CO" sz="2400" i="1"/>
                            <m:t>´</m:t>
                          </m:r>
                          <m:d>
                            <m:dPr>
                              <m:ctrlPr>
                                <a:rPr lang="es-CO" sz="2400" i="1"/>
                              </m:ctrlPr>
                            </m:dPr>
                            <m:e>
                              <m:r>
                                <a:rPr lang="es-CO" sz="2400" i="1"/>
                                <m:t>𝑥</m:t>
                              </m:r>
                            </m:e>
                          </m:d>
                          <m:r>
                            <a:rPr lang="es-CO" sz="2400" i="1"/>
                            <m:t>𝑑𝑥</m:t>
                          </m:r>
                        </m:e>
                      </m:d>
                      <m:r>
                        <a:rPr lang="es-CO" sz="2400" i="1"/>
                        <m:t>=</m:t>
                      </m:r>
                      <m:r>
                        <a:rPr lang="es-CO" sz="2400" i="1"/>
                        <m:t>𝐹</m:t>
                      </m:r>
                      <m:r>
                        <a:rPr lang="es-CO" sz="2400" i="1"/>
                        <m:t>(</m:t>
                      </m:r>
                      <m:r>
                        <a:rPr lang="es-CO" sz="2400" i="1"/>
                        <m:t>𝑔</m:t>
                      </m:r>
                      <m:r>
                        <a:rPr lang="es-CO" sz="2400" i="1"/>
                        <m:t>))+</m:t>
                      </m:r>
                      <m:r>
                        <a:rPr lang="es-CO" sz="2400" i="1"/>
                        <m:t>𝐶</m:t>
                      </m:r>
                    </m:oMath>
                  </m:oMathPara>
                </a14:m>
                <a:endParaRPr lang="es-CO" sz="2400" dirty="0"/>
              </a:p>
              <a:p>
                <a:pPr marL="0" indent="0" algn="ctr">
                  <a:buNone/>
                </a:pPr>
                <a:r>
                  <a:rPr lang="es-CO" sz="2400" dirty="0"/>
                  <a:t>Que es lo que se deseaba demostrar.</a:t>
                </a:r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72B1367-E775-4489-9B4D-40A81D5785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540327"/>
                <a:ext cx="8596668" cy="5501035"/>
              </a:xfrm>
              <a:blipFill>
                <a:blip r:embed="rId2"/>
                <a:stretch>
                  <a:fillRect l="-1064" t="-55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8996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95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DEMOSTRACION  (POR HIPOTESIS)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DEMOSTRACION  (POR HIPOTESIS)</dc:title>
  <dc:creator>diego mauricio calderon obando</dc:creator>
  <cp:lastModifiedBy>diego mauricio calderon obando</cp:lastModifiedBy>
  <cp:revision>3</cp:revision>
  <dcterms:created xsi:type="dcterms:W3CDTF">2018-03-21T01:33:40Z</dcterms:created>
  <dcterms:modified xsi:type="dcterms:W3CDTF">2018-03-21T01:45:07Z</dcterms:modified>
</cp:coreProperties>
</file>