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60" r:id="rId2"/>
    <p:sldId id="256" r:id="rId3"/>
    <p:sldId id="257" r:id="rId4"/>
    <p:sldId id="258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644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908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2122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0239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968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7531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7500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594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200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424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153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312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314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032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025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319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5323-D42E-4B2E-8CFD-84538E7EB8D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D2F602-80A2-4DBB-9022-9BEC310F81A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096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22E81-1D14-4901-AE4B-E260978D5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98" y="2108200"/>
            <a:ext cx="8596668" cy="1320800"/>
          </a:xfrm>
        </p:spPr>
        <p:txBody>
          <a:bodyPr/>
          <a:lstStyle/>
          <a:p>
            <a:pPr algn="ctr"/>
            <a:r>
              <a:rPr lang="es-CO" dirty="0"/>
              <a:t>PROPIEDADES DE LA SUMATORIA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0127D5-112D-4648-AA1E-0B8677EAA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114800"/>
            <a:ext cx="8596668" cy="192656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CO" sz="1600" dirty="0"/>
              <a:t>Diego Mauricio Calderon O.</a:t>
            </a:r>
          </a:p>
        </p:txBody>
      </p:sp>
    </p:spTree>
    <p:extLst>
      <p:ext uri="{BB962C8B-B14F-4D97-AF65-F5344CB8AC3E}">
        <p14:creationId xmlns:p14="http://schemas.microsoft.com/office/powerpoint/2010/main" val="120753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C66E1F-43B5-4BBB-9575-6ABB59B8D8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1409317"/>
            <a:ext cx="5905115" cy="601902"/>
          </a:xfrm>
        </p:spPr>
        <p:txBody>
          <a:bodyPr/>
          <a:lstStyle/>
          <a:p>
            <a:r>
              <a:rPr lang="es-CO" sz="4800" dirty="0"/>
              <a:t>1) Sumatoria de una </a:t>
            </a:r>
            <a:br>
              <a:rPr lang="es-CO" sz="4800" dirty="0"/>
            </a:br>
            <a:r>
              <a:rPr lang="es-CO" sz="4800" dirty="0"/>
              <a:t>función constante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331E3E5-F036-4F05-B238-6EC293D15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331" y="2738870"/>
            <a:ext cx="7675944" cy="170843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68C0F2E-56BB-4491-85B3-B1FADCE5D7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331" y="4798291"/>
            <a:ext cx="7471930" cy="129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517002DC-8D3A-40CE-80E1-F3ABC598B4C1}"/>
              </a:ext>
            </a:extLst>
          </p:cNvPr>
          <p:cNvSpPr txBox="1">
            <a:spLocks/>
          </p:cNvSpPr>
          <p:nvPr/>
        </p:nvSpPr>
        <p:spPr>
          <a:xfrm>
            <a:off x="952884" y="816637"/>
            <a:ext cx="8745298" cy="845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4800" dirty="0"/>
              <a:t>2) Sumatoria del producto de una función por otra constante.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8C45017-07FB-470B-B3DC-2CDF83901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2674360"/>
            <a:ext cx="7829853" cy="131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38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1EADAB6-F452-4882-8392-C391D0A158A9}"/>
              </a:ext>
            </a:extLst>
          </p:cNvPr>
          <p:cNvSpPr txBox="1">
            <a:spLocks/>
          </p:cNvSpPr>
          <p:nvPr/>
        </p:nvSpPr>
        <p:spPr>
          <a:xfrm>
            <a:off x="814338" y="636528"/>
            <a:ext cx="8745298" cy="845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4800" dirty="0"/>
              <a:t>3) Sumatoria de una suma de funciones.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643CFEE-4028-4A25-9EC2-C6A9F745F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508" y="2404803"/>
            <a:ext cx="8640474" cy="154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573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0E646A73-7BDF-4BEA-B6C2-8EAF32E21081}"/>
              </a:ext>
            </a:extLst>
          </p:cNvPr>
          <p:cNvSpPr txBox="1">
            <a:spLocks/>
          </p:cNvSpPr>
          <p:nvPr/>
        </p:nvSpPr>
        <p:spPr>
          <a:xfrm>
            <a:off x="552643" y="1107583"/>
            <a:ext cx="8745298" cy="845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4800" dirty="0"/>
              <a:t>4) Cambio de valores de los limites de sumatoria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D1A3BFE-99DD-49A3-92A5-EBCC902D2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052" y="2524047"/>
            <a:ext cx="6758853" cy="232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13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E334A88-C3E9-4E21-A591-A57A92FB7EEF}"/>
              </a:ext>
            </a:extLst>
          </p:cNvPr>
          <p:cNvSpPr txBox="1">
            <a:spLocks/>
          </p:cNvSpPr>
          <p:nvPr/>
        </p:nvSpPr>
        <p:spPr>
          <a:xfrm>
            <a:off x="552643" y="1107583"/>
            <a:ext cx="8745298" cy="8459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4800" dirty="0"/>
              <a:t>5)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17184AE-561F-4A9B-97AE-F76EF94F3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869" y="3075709"/>
            <a:ext cx="8378411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15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5C4B2178-22C4-440A-ABFD-9521743897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4800" dirty="0"/>
              <a:t>6) Si “n” pertenece a los enteros positivos.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473E8FF-29B8-44C3-8614-D7804E396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042" y="2245303"/>
            <a:ext cx="6460375" cy="371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272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59</Words>
  <Application>Microsoft Office PowerPoint</Application>
  <PresentationFormat>Panorámica</PresentationFormat>
  <Paragraphs>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Faceta</vt:lpstr>
      <vt:lpstr>PROPIEDADES DE LA SUMATORIA</vt:lpstr>
      <vt:lpstr>1) Sumatoria de una  función constante</vt:lpstr>
      <vt:lpstr>Presentación de PowerPoint</vt:lpstr>
      <vt:lpstr>Presentación de PowerPoint</vt:lpstr>
      <vt:lpstr>Presentación de PowerPoint</vt:lpstr>
      <vt:lpstr>Presentación de PowerPoint</vt:lpstr>
      <vt:lpstr>6) Si “n” pertenece a los enteros positivos.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PROPIEDADES DE LA SUMATORIA</dc:title>
  <dc:creator>diego mauricio calderon obando</dc:creator>
  <cp:lastModifiedBy>diego mauricio calderon obando</cp:lastModifiedBy>
  <cp:revision>2</cp:revision>
  <dcterms:created xsi:type="dcterms:W3CDTF">2018-03-21T03:37:34Z</dcterms:created>
  <dcterms:modified xsi:type="dcterms:W3CDTF">2018-03-21T03:49:13Z</dcterms:modified>
</cp:coreProperties>
</file>