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3572" y="211256"/>
            <a:ext cx="81357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FUNCIONES </a:t>
            </a:r>
          </a:p>
          <a:p>
            <a:pPr algn="ctr"/>
            <a:r>
              <a:rPr lang="es-E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IRRACIONALES </a:t>
            </a:r>
            <a:endParaRPr lang="es-E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8" y="3241987"/>
            <a:ext cx="6743163" cy="31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358" y="0"/>
            <a:ext cx="9875520" cy="1356360"/>
          </a:xfrm>
        </p:spPr>
        <p:txBody>
          <a:bodyPr/>
          <a:lstStyle/>
          <a:p>
            <a:r>
              <a:rPr lang="es-CO" dirty="0" smtClean="0"/>
              <a:t>¿Qué es</a:t>
            </a:r>
            <a:r>
              <a:rPr lang="es-CO" sz="4000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904" y="1117243"/>
            <a:ext cx="11272234" cy="4038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Una función irracional es una función en cuya expresión analítica la variable independiente aparece debajo del símbolo de raíz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CO" dirty="0">
                <a:solidFill>
                  <a:schemeClr val="tx1"/>
                </a:solidFill>
              </a:rPr>
              <a:t>C</a:t>
            </a:r>
            <a:r>
              <a:rPr lang="es-CO" dirty="0" smtClean="0">
                <a:solidFill>
                  <a:schemeClr val="tx1"/>
                </a:solidFill>
              </a:rPr>
              <a:t>onsideraremos </a:t>
            </a:r>
            <a:r>
              <a:rPr lang="es-CO" dirty="0">
                <a:solidFill>
                  <a:schemeClr val="tx1"/>
                </a:solidFill>
              </a:rPr>
              <a:t>únicamente funciones irracionales del tipo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9565" t="33583" r="28158" b="62192"/>
          <a:stretch/>
        </p:blipFill>
        <p:spPr>
          <a:xfrm>
            <a:off x="11088710" y="1001334"/>
            <a:ext cx="476518" cy="497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437" t="49428" r="51914" b="41417"/>
          <a:stretch/>
        </p:blipFill>
        <p:spPr>
          <a:xfrm>
            <a:off x="927278" y="2292440"/>
            <a:ext cx="2639180" cy="927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821" t="23019" r="26276" b="43706"/>
          <a:stretch/>
        </p:blipFill>
        <p:spPr>
          <a:xfrm>
            <a:off x="693836" y="3219718"/>
            <a:ext cx="10485026" cy="28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479" y="0"/>
            <a:ext cx="9875520" cy="1356360"/>
          </a:xfrm>
        </p:spPr>
        <p:txBody>
          <a:bodyPr>
            <a:normAutofit/>
          </a:bodyPr>
          <a:lstStyle/>
          <a:p>
            <a:r>
              <a:rPr lang="es-CO" dirty="0" smtClean="0"/>
              <a:t>Ejemplo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3" t="32855" r="24360" b="42214"/>
          <a:stretch/>
        </p:blipFill>
        <p:spPr>
          <a:xfrm>
            <a:off x="241479" y="965916"/>
            <a:ext cx="11399307" cy="22280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7882" y="3193961"/>
            <a:ext cx="377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R</a:t>
            </a:r>
            <a:r>
              <a:rPr lang="es-CO" sz="2400" dirty="0" smtClean="0"/>
              <a:t>epresentación </a:t>
            </a:r>
            <a:r>
              <a:rPr lang="es-CO" sz="2400" dirty="0"/>
              <a:t>gráfica</a:t>
            </a:r>
            <a:r>
              <a:rPr lang="es-CO" dirty="0"/>
              <a:t>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315" t="18442" r="54784" b="38424"/>
          <a:stretch/>
        </p:blipFill>
        <p:spPr>
          <a:xfrm>
            <a:off x="4211392" y="2756079"/>
            <a:ext cx="6034397" cy="37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CARACTERISTICAS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077" t="36047" r="40728" b="33319"/>
          <a:stretch/>
        </p:blipFill>
        <p:spPr>
          <a:xfrm>
            <a:off x="777111" y="1875808"/>
            <a:ext cx="10607297" cy="37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144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40</TotalTime>
  <Words>37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Corbel</vt:lpstr>
      <vt:lpstr>Base</vt:lpstr>
      <vt:lpstr>Presentación de PowerPoint</vt:lpstr>
      <vt:lpstr>¿Qué es?</vt:lpstr>
      <vt:lpstr>Ejemplo</vt:lpstr>
      <vt:lpstr>CARACTERISTICAS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3</cp:revision>
  <dcterms:created xsi:type="dcterms:W3CDTF">2018-03-20T16:24:55Z</dcterms:created>
  <dcterms:modified xsi:type="dcterms:W3CDTF">2018-03-20T17:05:01Z</dcterms:modified>
</cp:coreProperties>
</file>