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3078298" y="301408"/>
            <a:ext cx="1309694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FUNCION</a:t>
            </a:r>
          </a:p>
          <a:p>
            <a:pPr algn="ctr"/>
            <a:r>
              <a:rPr lang="es-ES" sz="88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CUBICA</a:t>
            </a:r>
            <a:endParaRPr lang="es-ES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703" y="2430908"/>
            <a:ext cx="5970591" cy="402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8752" y="0"/>
            <a:ext cx="9875520" cy="1356360"/>
          </a:xfrm>
        </p:spPr>
        <p:txBody>
          <a:bodyPr/>
          <a:lstStyle/>
          <a:p>
            <a:r>
              <a:rPr lang="es-CO" dirty="0" smtClean="0"/>
              <a:t>¿Qué es?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8752" y="1039969"/>
            <a:ext cx="11449889" cy="4038600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Una función cúbica (o función de tercer grado) es una función </a:t>
            </a:r>
            <a:r>
              <a:rPr lang="es-CO" dirty="0" err="1">
                <a:solidFill>
                  <a:schemeClr val="tx1"/>
                </a:solidFill>
              </a:rPr>
              <a:t>polinómica</a:t>
            </a:r>
            <a:r>
              <a:rPr lang="es-CO" dirty="0">
                <a:solidFill>
                  <a:schemeClr val="tx1"/>
                </a:solidFill>
              </a:rPr>
              <a:t> de grado 3, es decir, que el mayor exponente del polinomio es x elevado a 3 (x3</a:t>
            </a:r>
            <a:r>
              <a:rPr lang="es-CO" dirty="0" smtClean="0">
                <a:solidFill>
                  <a:schemeClr val="tx1"/>
                </a:solidFill>
              </a:rPr>
              <a:t>):</a:t>
            </a:r>
          </a:p>
          <a:p>
            <a:pPr algn="just"/>
            <a:endParaRPr lang="es-CO" dirty="0">
              <a:solidFill>
                <a:schemeClr val="tx1"/>
              </a:solidFill>
            </a:endParaRPr>
          </a:p>
          <a:p>
            <a:pPr marL="45720" indent="0" algn="just">
              <a:buNone/>
            </a:pPr>
            <a:endParaRPr lang="es-CO" dirty="0" smtClean="0">
              <a:solidFill>
                <a:schemeClr val="tx1"/>
              </a:solidFill>
            </a:endParaRPr>
          </a:p>
          <a:p>
            <a:r>
              <a:rPr lang="es-CO" dirty="0">
                <a:solidFill>
                  <a:schemeClr val="tx1"/>
                </a:solidFill>
              </a:rPr>
              <a:t>La representación gráfica de la función cúbica es: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0759" t="40449" r="27761" b="47227"/>
          <a:stretch/>
        </p:blipFill>
        <p:spPr>
          <a:xfrm>
            <a:off x="524812" y="1765264"/>
            <a:ext cx="3403244" cy="10257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4919" t="25661" r="20932" b="18177"/>
          <a:stretch/>
        </p:blipFill>
        <p:spPr>
          <a:xfrm>
            <a:off x="6503832" y="2278131"/>
            <a:ext cx="4816698" cy="41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2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14966" y="537692"/>
            <a:ext cx="11066172" cy="4023360"/>
          </a:xfrm>
        </p:spPr>
        <p:txBody>
          <a:bodyPr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Una función cúbica puede tener tres, dos o una raíz. Las raíces de una función son los elementos del dominio tal que su imagen es nula (f(x) = 0).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6604" t="9287" r="13310" b="11840"/>
          <a:stretch/>
        </p:blipFill>
        <p:spPr>
          <a:xfrm>
            <a:off x="2889697" y="1596981"/>
            <a:ext cx="6516710" cy="48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4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20502" y="468834"/>
            <a:ext cx="57964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CARACTERISTICAS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374" t="14392" r="40926" b="38600"/>
          <a:stretch/>
        </p:blipFill>
        <p:spPr>
          <a:xfrm>
            <a:off x="1545464" y="1392164"/>
            <a:ext cx="9324305" cy="50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2002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16</TotalTime>
  <Words>85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6" baseType="lpstr">
      <vt:lpstr>Corbel</vt:lpstr>
      <vt:lpstr>Base</vt:lpstr>
      <vt:lpstr>Presentación de PowerPoint</vt:lpstr>
      <vt:lpstr>¿Qué es?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geraldin zuluaga</dc:creator>
  <cp:lastModifiedBy>geraldin zuluaga</cp:lastModifiedBy>
  <cp:revision>3</cp:revision>
  <dcterms:created xsi:type="dcterms:W3CDTF">2018-03-20T13:01:40Z</dcterms:created>
  <dcterms:modified xsi:type="dcterms:W3CDTF">2018-03-20T13:18:27Z</dcterms:modified>
</cp:coreProperties>
</file>