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097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83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985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6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196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88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91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091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5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206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9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639C-C6FE-4DCE-8660-A1EA6829678D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87B8-0110-4739-BBEC-1A17D95685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625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46" y="683350"/>
            <a:ext cx="9885680" cy="55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77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2018-03-23T02:18:31Z</dcterms:created>
  <dcterms:modified xsi:type="dcterms:W3CDTF">2018-03-23T02:18:46Z</dcterms:modified>
</cp:coreProperties>
</file>