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44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5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88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4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338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35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5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459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84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00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1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551" y="940526"/>
            <a:ext cx="9312364" cy="52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84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2018-03-23T02:22:06Z</dcterms:created>
  <dcterms:modified xsi:type="dcterms:W3CDTF">2018-03-23T02:25:45Z</dcterms:modified>
</cp:coreProperties>
</file>