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0" r:id="rId3"/>
    <p:sldId id="257" r:id="rId4"/>
    <p:sldId id="262" r:id="rId5"/>
    <p:sldId id="263" r:id="rId6"/>
    <p:sldId id="258" r:id="rId7"/>
    <p:sldId id="261" r:id="rId8"/>
    <p:sldId id="265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1E928A8F-E47F-444F-8EDC-48C3AF14A027}" type="datetimeFigureOut">
              <a:rPr lang="es-PE" smtClean="0"/>
              <a:t>21/06/2018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E645FB6-BA2D-4AFC-9A6A-03B696D4C4C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46734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8A8F-E47F-444F-8EDC-48C3AF14A027}" type="datetimeFigureOut">
              <a:rPr lang="es-PE" smtClean="0"/>
              <a:t>21/06/2018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45FB6-BA2D-4AFC-9A6A-03B696D4C4C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42724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8A8F-E47F-444F-8EDC-48C3AF14A027}" type="datetimeFigureOut">
              <a:rPr lang="es-PE" smtClean="0"/>
              <a:t>21/06/2018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45FB6-BA2D-4AFC-9A6A-03B696D4C4C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5340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8A8F-E47F-444F-8EDC-48C3AF14A027}" type="datetimeFigureOut">
              <a:rPr lang="es-PE" smtClean="0"/>
              <a:t>21/06/2018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45FB6-BA2D-4AFC-9A6A-03B696D4C4C9}" type="slidenum">
              <a:rPr lang="es-PE" smtClean="0"/>
              <a:t>‹Nº›</a:t>
            </a:fld>
            <a:endParaRPr lang="es-PE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089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8A8F-E47F-444F-8EDC-48C3AF14A027}" type="datetimeFigureOut">
              <a:rPr lang="es-PE" smtClean="0"/>
              <a:t>21/06/2018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45FB6-BA2D-4AFC-9A6A-03B696D4C4C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4518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8A8F-E47F-444F-8EDC-48C3AF14A027}" type="datetimeFigureOut">
              <a:rPr lang="es-PE" smtClean="0"/>
              <a:t>21/06/2018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45FB6-BA2D-4AFC-9A6A-03B696D4C4C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23859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8A8F-E47F-444F-8EDC-48C3AF14A027}" type="datetimeFigureOut">
              <a:rPr lang="es-PE" smtClean="0"/>
              <a:t>21/06/2018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45FB6-BA2D-4AFC-9A6A-03B696D4C4C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60428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8A8F-E47F-444F-8EDC-48C3AF14A027}" type="datetimeFigureOut">
              <a:rPr lang="es-PE" smtClean="0"/>
              <a:t>21/06/2018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45FB6-BA2D-4AFC-9A6A-03B696D4C4C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66183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8A8F-E47F-444F-8EDC-48C3AF14A027}" type="datetimeFigureOut">
              <a:rPr lang="es-PE" smtClean="0"/>
              <a:t>21/06/2018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45FB6-BA2D-4AFC-9A6A-03B696D4C4C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9653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8A8F-E47F-444F-8EDC-48C3AF14A027}" type="datetimeFigureOut">
              <a:rPr lang="es-PE" smtClean="0"/>
              <a:t>21/06/2018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45FB6-BA2D-4AFC-9A6A-03B696D4C4C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65335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8A8F-E47F-444F-8EDC-48C3AF14A027}" type="datetimeFigureOut">
              <a:rPr lang="es-PE" smtClean="0"/>
              <a:t>21/06/2018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45FB6-BA2D-4AFC-9A6A-03B696D4C4C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4263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8A8F-E47F-444F-8EDC-48C3AF14A027}" type="datetimeFigureOut">
              <a:rPr lang="es-PE" smtClean="0"/>
              <a:t>21/06/2018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45FB6-BA2D-4AFC-9A6A-03B696D4C4C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25689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8A8F-E47F-444F-8EDC-48C3AF14A027}" type="datetimeFigureOut">
              <a:rPr lang="es-PE" smtClean="0"/>
              <a:t>21/06/2018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45FB6-BA2D-4AFC-9A6A-03B696D4C4C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20875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8A8F-E47F-444F-8EDC-48C3AF14A027}" type="datetimeFigureOut">
              <a:rPr lang="es-PE" smtClean="0"/>
              <a:t>21/06/2018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45FB6-BA2D-4AFC-9A6A-03B696D4C4C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48212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8A8F-E47F-444F-8EDC-48C3AF14A027}" type="datetimeFigureOut">
              <a:rPr lang="es-PE" smtClean="0"/>
              <a:t>21/06/2018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45FB6-BA2D-4AFC-9A6A-03B696D4C4C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43444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8A8F-E47F-444F-8EDC-48C3AF14A027}" type="datetimeFigureOut">
              <a:rPr lang="es-PE" smtClean="0"/>
              <a:t>21/06/2018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45FB6-BA2D-4AFC-9A6A-03B696D4C4C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7787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8A8F-E47F-444F-8EDC-48C3AF14A027}" type="datetimeFigureOut">
              <a:rPr lang="es-PE" smtClean="0"/>
              <a:t>21/06/2018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45FB6-BA2D-4AFC-9A6A-03B696D4C4C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7560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28A8F-E47F-444F-8EDC-48C3AF14A027}" type="datetimeFigureOut">
              <a:rPr lang="es-PE" smtClean="0"/>
              <a:t>21/06/2018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45FB6-BA2D-4AFC-9A6A-03B696D4C4C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547755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4C8B97-A719-414A-8085-6F89E4B98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682" y="184867"/>
            <a:ext cx="9295075" cy="64882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772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F9D77DC-C3B9-4CC2-BC36-10C138183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876" y="644839"/>
            <a:ext cx="8141656" cy="54935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09232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7F5BE2-ADF3-4A66-B153-5990BCBB9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836" y="149391"/>
            <a:ext cx="8527373" cy="147857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PE" sz="5400" b="1" dirty="0">
                <a:latin typeface="Bookman Old Style" panose="02050604050505020204" pitchFamily="18" charset="0"/>
              </a:rPr>
              <a:t>SE CLASIFICAN EN :</a:t>
            </a:r>
          </a:p>
        </p:txBody>
      </p:sp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FCCBBF2D-0BFB-4AFF-97A4-649B8C56DC8F}"/>
              </a:ext>
            </a:extLst>
          </p:cNvPr>
          <p:cNvSpPr/>
          <p:nvPr/>
        </p:nvSpPr>
        <p:spPr>
          <a:xfrm rot="2563986">
            <a:off x="4197080" y="1524738"/>
            <a:ext cx="795130" cy="188464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E03A55C9-CD02-4C2D-B6C7-6F54A208335A}"/>
              </a:ext>
            </a:extLst>
          </p:cNvPr>
          <p:cNvSpPr/>
          <p:nvPr/>
        </p:nvSpPr>
        <p:spPr>
          <a:xfrm rot="18876274">
            <a:off x="6609428" y="1497645"/>
            <a:ext cx="795130" cy="195123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030" name="Picture 6" descr="Resultado de imagen para ppt de los animales vertebrados e invertebrados">
            <a:extLst>
              <a:ext uri="{FF2B5EF4-FFF2-40B4-BE49-F238E27FC236}">
                <a16:creationId xmlns:a16="http://schemas.microsoft.com/office/drawing/2014/main" id="{DC74072B-A664-4312-894E-0CAB1F707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02" y="3429000"/>
            <a:ext cx="5112320" cy="26994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Resultado de imagen para ppt de los animales vertebrados e invertebrados">
            <a:extLst>
              <a:ext uri="{FF2B5EF4-FFF2-40B4-BE49-F238E27FC236}">
                <a16:creationId xmlns:a16="http://schemas.microsoft.com/office/drawing/2014/main" id="{0D7E73CF-6D52-4B12-8EBF-4D464CACF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" t="50000" r="5266"/>
          <a:stretch/>
        </p:blipFill>
        <p:spPr bwMode="auto">
          <a:xfrm>
            <a:off x="6430817" y="3429000"/>
            <a:ext cx="4874150" cy="26994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02169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n para ppt de los animales vertebrados e invertebrados">
            <a:extLst>
              <a:ext uri="{FF2B5EF4-FFF2-40B4-BE49-F238E27FC236}">
                <a16:creationId xmlns:a16="http://schemas.microsoft.com/office/drawing/2014/main" id="{D62CEE02-860C-4BC5-A9F0-57A9FD90D4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087" b="791"/>
          <a:stretch/>
        </p:blipFill>
        <p:spPr bwMode="auto">
          <a:xfrm>
            <a:off x="1290761" y="164990"/>
            <a:ext cx="9610478" cy="6528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09048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n para LOS ANIMALES Y SU CLASIFICACION">
            <a:extLst>
              <a:ext uri="{FF2B5EF4-FFF2-40B4-BE49-F238E27FC236}">
                <a16:creationId xmlns:a16="http://schemas.microsoft.com/office/drawing/2014/main" id="{0051AF2E-9EE3-49EB-B0A2-A483CE0C1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672" y="127221"/>
            <a:ext cx="9318929" cy="31150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sultado de imagen para LOS ANIMALES Y SU CLASIFICACION">
            <a:extLst>
              <a:ext uri="{FF2B5EF4-FFF2-40B4-BE49-F238E27FC236}">
                <a16:creationId xmlns:a16="http://schemas.microsoft.com/office/drawing/2014/main" id="{8A104508-4D7C-4453-ABEC-CCE59A338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088" y="3333750"/>
            <a:ext cx="7768096" cy="35242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33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LOS ANIMALES Y SU CLASIFICACION">
            <a:extLst>
              <a:ext uri="{FF2B5EF4-FFF2-40B4-BE49-F238E27FC236}">
                <a16:creationId xmlns:a16="http://schemas.microsoft.com/office/drawing/2014/main" id="{BFB1D553-A2FB-41F8-AA74-C0D38F0EB1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5" t="606" r="5537" b="2763"/>
          <a:stretch/>
        </p:blipFill>
        <p:spPr bwMode="auto">
          <a:xfrm>
            <a:off x="1039633" y="162352"/>
            <a:ext cx="9424284" cy="653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14691505-dibujos-de-animales-salvajes-de-africa">
            <a:extLst>
              <a:ext uri="{FF2B5EF4-FFF2-40B4-BE49-F238E27FC236}">
                <a16:creationId xmlns:a16="http://schemas.microsoft.com/office/drawing/2014/main" id="{70529E39-B2DD-4249-8979-B56C61467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815" y="927570"/>
            <a:ext cx="2857500" cy="30162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34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para LOS ANIMALES Y SU CLASIFICACION">
            <a:extLst>
              <a:ext uri="{FF2B5EF4-FFF2-40B4-BE49-F238E27FC236}">
                <a16:creationId xmlns:a16="http://schemas.microsoft.com/office/drawing/2014/main" id="{03CEC5AC-229C-43C9-B12E-D6B9769A7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544" y="214685"/>
            <a:ext cx="9737698" cy="63391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6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n relacionada">
            <a:extLst>
              <a:ext uri="{FF2B5EF4-FFF2-40B4-BE49-F238E27FC236}">
                <a16:creationId xmlns:a16="http://schemas.microsoft.com/office/drawing/2014/main" id="{79569F71-4119-4F19-AA30-CB77A4B0A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407" y="202758"/>
            <a:ext cx="9409044" cy="6293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ajaritos a Bailar   Las Canciones de la Granja de Zenón 1[1]">
            <a:hlinkClick r:id="" action="ppaction://media"/>
            <a:extLst>
              <a:ext uri="{FF2B5EF4-FFF2-40B4-BE49-F238E27FC236}">
                <a16:creationId xmlns:a16="http://schemas.microsoft.com/office/drawing/2014/main" id="{9852D2C3-765A-4C39-8B76-E601E074B3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75583" y="2581757"/>
            <a:ext cx="3233530" cy="182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68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n relacionada">
            <a:extLst>
              <a:ext uri="{FF2B5EF4-FFF2-40B4-BE49-F238E27FC236}">
                <a16:creationId xmlns:a16="http://schemas.microsoft.com/office/drawing/2014/main" id="{5B428651-2E65-4153-80A9-DDAF92292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77" y="153379"/>
            <a:ext cx="10278386" cy="655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sultado de imagen para gracias">
            <a:extLst>
              <a:ext uri="{FF2B5EF4-FFF2-40B4-BE49-F238E27FC236}">
                <a16:creationId xmlns:a16="http://schemas.microsoft.com/office/drawing/2014/main" id="{5DB4F724-222B-4C35-8DC2-D6AA81F63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" t="17888" r="4993" b="9945"/>
          <a:stretch/>
        </p:blipFill>
        <p:spPr bwMode="auto">
          <a:xfrm>
            <a:off x="3053300" y="1431233"/>
            <a:ext cx="7116417" cy="25285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74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o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o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123</TotalTime>
  <Words>4</Words>
  <Application>Microsoft Office PowerPoint</Application>
  <PresentationFormat>Panorámica</PresentationFormat>
  <Paragraphs>1</Paragraphs>
  <Slides>9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Bookman Old Style</vt:lpstr>
      <vt:lpstr>Trebuchet MS</vt:lpstr>
      <vt:lpstr>Tw Cen MT</vt:lpstr>
      <vt:lpstr>Circuito</vt:lpstr>
      <vt:lpstr>Presentación de PowerPoint</vt:lpstr>
      <vt:lpstr>Presentación de PowerPoint</vt:lpstr>
      <vt:lpstr>SE CLASIFICAN EN 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GLADIS</dc:creator>
  <cp:lastModifiedBy>Usuario de Windows</cp:lastModifiedBy>
  <cp:revision>16</cp:revision>
  <dcterms:created xsi:type="dcterms:W3CDTF">2018-06-21T04:31:25Z</dcterms:created>
  <dcterms:modified xsi:type="dcterms:W3CDTF">2018-06-21T23:08:48Z</dcterms:modified>
</cp:coreProperties>
</file>