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o Campos" initials="RC" lastIdx="1" clrIdx="0">
    <p:extLst>
      <p:ext uri="{19B8F6BF-5375-455C-9EA6-DF929625EA0E}">
        <p15:presenceInfo xmlns:p15="http://schemas.microsoft.com/office/powerpoint/2012/main" userId="002a0cdb5d8cab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6B905-276E-4FF3-BA1D-A4529899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B38415-F969-4E4F-939C-E6E4035D3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700951-7550-4AF6-A95E-6D4FC754C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81C935-95A2-4E8D-BF40-E717EC72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F0AE2A-5591-4E44-B44C-68CF31D50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416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B628B-BF22-4857-BA44-459C55808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D9B1C62-2B80-4CB7-ABD1-F00FF23921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BAFC21-857D-48BA-9F9E-EC5F4E75D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F4775-6830-4514-9B52-709082F6F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518496-FE00-436D-8873-F2000D2B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06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AB4B6A-C0E2-4D06-8366-7763115A3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5079F1-301F-4349-A64C-1E13A3B83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0594C6-06F0-4CAE-A3A7-8ABBFB22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1C77E9-697A-4BE1-9B85-A645AAE6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39B5FE-090A-40F2-A838-41844872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501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3DC80-3793-4D8F-895C-99B56C3D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E4F864-A551-493E-AACB-CD5C7BBA6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0D87C6-B3C5-495E-84AA-B48018A7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CF863-F4BB-4941-AD88-AED50F14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854523-A4A6-4A4B-8AFA-394E69A1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097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352B3-C5C0-4EFE-BCF5-99B21ACA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C4F691-598F-48FF-92B7-84154DB48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CA1DC7-88AF-407D-8B0E-4D10AE68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7EA3A0-3694-479A-BE68-9498971B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CD1676-F3B2-4ABE-84D0-84A55D9C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47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CFC88-D519-44D1-8C3B-F4F6A088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10EA89-CDA0-4403-ACCE-E173CE15A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6F8FEC-D1C0-4388-95A4-82DD6A081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9162A2-1493-43CF-B2BC-C06F4F66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9C6A29-796B-413B-89DC-30CD39B62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DA868A-DB72-4E64-90BB-295E8135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562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12627-E6E1-40EB-A878-731407EF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29410D-E064-431A-A68E-4A99168EA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C91EA0-7211-4C10-8973-7D69AEB12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5E2A84-98E7-446D-9E40-1F99E9CAA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636624-328E-4968-BEAB-9550D2A6E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5F44D7-28CD-4EFB-9AF8-ED5C6247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B0505D-C098-44B9-A0BB-46705FD2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AFB455-668D-43E3-A751-A011BFEC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3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7A1D0-EC6A-45EC-8D25-762B0E9F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3BC534F-972D-4D8F-97AE-3984899C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2AA959-485F-4079-B68C-1FB6AF55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AB82D1-8447-408A-8598-99F05B1C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656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B2C023-7578-4088-9207-3FDD3F7C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14117E-A8BA-4011-A896-2F25BB177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35BACF-3A45-4B38-AFA9-8CF0EBC0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44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6A7CE-17E4-4E17-B6DA-5D1185E10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9D9DFF-A3C4-4CBC-A980-F22301EC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CC21D1-9D21-4AF0-8CDF-8A63A5581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8314B9-E798-4E11-BE54-7B92EB4D5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D30CB2-3850-44F3-A04F-4471FD01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B8E35E-58F1-47A7-81A6-48BF6F74C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325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7C6379-C9FC-4747-BB7D-1698B0F5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6216E8-D95E-4A99-96D8-DFA695C0D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2FDECC-B8FD-44A4-87F3-4A668F399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7F4FB2-0EC4-4A4B-B92E-4E70915C9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C1664D-5E32-4DBD-B02A-67AE1780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BA9F50-AC40-46B5-AF4A-04110B28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974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A3136E8-CFD6-4A0D-AFAB-71A48A13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427234-E0C8-480B-99A6-31867EA1C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1101C1-9467-4C9B-A3A6-A89CCBF8B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7FF00-5E82-4BBB-B2A7-076D0780B3D6}" type="datetimeFigureOut">
              <a:rPr lang="es-CL" smtClean="0"/>
              <a:t>13-07-2018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D7D9F-C6E1-4AA9-AB33-2C3CFE631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727F74-70D9-4C10-92BA-6B6CC4DCC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9490-4ADF-4849-A4C0-2B4C939251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27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D47346-679D-48E9-A188-923508150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62" y="15584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sz="8800" dirty="0">
                <a:ln w="38100">
                  <a:solidFill>
                    <a:schemeClr val="bg1"/>
                  </a:solidFill>
                </a:ln>
                <a:solidFill>
                  <a:srgbClr val="00B0F0"/>
                </a:solidFill>
                <a:latin typeface="Forte" panose="03060902040502070203" pitchFamily="66" charset="0"/>
              </a:rPr>
              <a:t>Perímetro del Triangulo</a:t>
            </a:r>
          </a:p>
        </p:txBody>
      </p:sp>
    </p:spTree>
    <p:extLst>
      <p:ext uri="{BB962C8B-B14F-4D97-AF65-F5344CB8AC3E}">
        <p14:creationId xmlns:p14="http://schemas.microsoft.com/office/powerpoint/2010/main" val="81763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0D8FEF2-EC89-4C86-A7D6-5CD9474B7B4B}"/>
              </a:ext>
            </a:extLst>
          </p:cNvPr>
          <p:cNvSpPr txBox="1"/>
          <p:nvPr/>
        </p:nvSpPr>
        <p:spPr>
          <a:xfrm>
            <a:off x="448647" y="381918"/>
            <a:ext cx="7963833" cy="2598896"/>
          </a:xfrm>
          <a:prstGeom prst="round2DiagRect">
            <a:avLst>
              <a:gd name="adj1" fmla="val 33992"/>
              <a:gd name="adj2" fmla="val 0"/>
            </a:avLst>
          </a:prstGeom>
          <a:solidFill>
            <a:srgbClr val="9DC3E6">
              <a:alpha val="74902"/>
            </a:srgb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dirty="0"/>
              <a:t>	</a:t>
            </a:r>
          </a:p>
          <a:p>
            <a:pPr algn="just"/>
            <a:r>
              <a:rPr lang="es-CL" sz="2800" dirty="0"/>
              <a:t>	El </a:t>
            </a:r>
            <a:r>
              <a:rPr lang="es-CL" sz="2800" b="1" dirty="0">
                <a:solidFill>
                  <a:srgbClr val="002060"/>
                </a:solidFill>
              </a:rPr>
              <a:t>perímetro</a:t>
            </a:r>
            <a:r>
              <a:rPr lang="es-CL" sz="2800" dirty="0"/>
              <a:t> corresponde a la suma de la medida de todos los lados de una figura geométrica</a:t>
            </a:r>
            <a:r>
              <a:rPr lang="es-CL" dirty="0"/>
              <a:t>.</a:t>
            </a:r>
          </a:p>
          <a:p>
            <a:pPr algn="just"/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A509059-8779-4F21-AB44-A36223C8F217}"/>
              </a:ext>
            </a:extLst>
          </p:cNvPr>
          <p:cNvSpPr txBox="1"/>
          <p:nvPr/>
        </p:nvSpPr>
        <p:spPr>
          <a:xfrm>
            <a:off x="1327878" y="2980814"/>
            <a:ext cx="9809045" cy="3562886"/>
          </a:xfrm>
          <a:prstGeom prst="snip2DiagRect">
            <a:avLst/>
          </a:prstGeom>
          <a:solidFill>
            <a:srgbClr val="9DC3E6">
              <a:alpha val="74902"/>
            </a:srgb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b="1" dirty="0"/>
              <a:t>Ejemplos:</a:t>
            </a:r>
          </a:p>
          <a:p>
            <a:pPr algn="just"/>
            <a:r>
              <a:rPr lang="es-CL" sz="1600" b="1" dirty="0"/>
              <a:t>                                                      10 cm</a:t>
            </a:r>
          </a:p>
          <a:p>
            <a:pPr algn="just"/>
            <a:endParaRPr lang="es-CL" sz="1600" b="1" dirty="0"/>
          </a:p>
          <a:p>
            <a:pPr algn="just"/>
            <a:r>
              <a:rPr lang="es-CL" sz="1600" b="1" dirty="0"/>
              <a:t>                  5 cm                                                          5 cm                       7 cm                                             7 cm</a:t>
            </a:r>
          </a:p>
          <a:p>
            <a:pPr algn="just"/>
            <a:endParaRPr lang="es-CL" sz="1600" b="1" dirty="0"/>
          </a:p>
          <a:p>
            <a:pPr algn="just"/>
            <a:endParaRPr lang="es-CL" sz="1600" b="1" dirty="0"/>
          </a:p>
          <a:p>
            <a:pPr algn="just"/>
            <a:r>
              <a:rPr lang="es-CL" sz="1600" b="1" dirty="0"/>
              <a:t>                                      10 cm                                                                                         10 cm</a:t>
            </a:r>
          </a:p>
          <a:p>
            <a:pPr algn="just"/>
            <a:endParaRPr lang="es-CL" sz="1600" b="1" dirty="0"/>
          </a:p>
          <a:p>
            <a:pPr algn="just"/>
            <a:endParaRPr lang="es-CL" sz="1600" b="1" dirty="0"/>
          </a:p>
          <a:p>
            <a:pPr algn="just"/>
            <a:endParaRPr lang="es-CL" sz="1600" b="1" dirty="0"/>
          </a:p>
          <a:p>
            <a:pPr algn="just"/>
            <a:endParaRPr lang="es-CL" sz="1600" b="1" dirty="0"/>
          </a:p>
        </p:txBody>
      </p:sp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AAA1E4C2-F802-475B-BC2F-62EA58B92AC6}"/>
              </a:ext>
            </a:extLst>
          </p:cNvPr>
          <p:cNvSpPr/>
          <p:nvPr/>
        </p:nvSpPr>
        <p:spPr>
          <a:xfrm>
            <a:off x="6912864" y="3830146"/>
            <a:ext cx="2999232" cy="112541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Paralelogramo 6">
            <a:extLst>
              <a:ext uri="{FF2B5EF4-FFF2-40B4-BE49-F238E27FC236}">
                <a16:creationId xmlns:a16="http://schemas.microsoft.com/office/drawing/2014/main" id="{E2404DE6-52BF-41D3-8622-16C102FF38A1}"/>
              </a:ext>
            </a:extLst>
          </p:cNvPr>
          <p:cNvSpPr/>
          <p:nvPr/>
        </p:nvSpPr>
        <p:spPr>
          <a:xfrm>
            <a:off x="2658793" y="4041161"/>
            <a:ext cx="3066757" cy="914400"/>
          </a:xfrm>
          <a:prstGeom prst="parallelogram">
            <a:avLst>
              <a:gd name="adj" fmla="val 68077"/>
            </a:avLst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05910CB-5235-4B82-8D34-404F48F5F7EF}"/>
                  </a:ext>
                </a:extLst>
              </p:cNvPr>
              <p:cNvSpPr txBox="1"/>
              <p:nvPr/>
            </p:nvSpPr>
            <p:spPr>
              <a:xfrm>
                <a:off x="2634855" y="5461910"/>
                <a:ext cx="31146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 +10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c</m:t>
                      </m:r>
                    </m:oMath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=30 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005910CB-5235-4B82-8D34-404F48F5F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855" y="5461910"/>
                <a:ext cx="3114635" cy="553998"/>
              </a:xfrm>
              <a:prstGeom prst="rect">
                <a:avLst/>
              </a:prstGeom>
              <a:blipFill>
                <a:blip r:embed="rId2"/>
                <a:stretch>
                  <a:fillRect l="-1957" r="-783" b="-219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8CE26E0-4032-4CF6-ACFB-1EF3CEBC476F}"/>
                  </a:ext>
                </a:extLst>
              </p:cNvPr>
              <p:cNvSpPr txBox="1"/>
              <p:nvPr/>
            </p:nvSpPr>
            <p:spPr>
              <a:xfrm>
                <a:off x="7197404" y="5461910"/>
                <a:ext cx="243015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cm</m:t>
                      </m:r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+7</m:t>
                      </m:r>
                      <m:r>
                        <m:rPr>
                          <m:sty m:val="p"/>
                        </m:rPr>
                        <a:rPr lang="es-CL" b="0" i="0" smtClean="0">
                          <a:latin typeface="Cambria Math" panose="02040503050406030204" pitchFamily="18" charset="0"/>
                        </a:rPr>
                        <m:t>cm</m:t>
                      </m:r>
                    </m:oMath>
                    <m:oMath xmlns:m="http://schemas.openxmlformats.org/officeDocument/2006/math"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=24 </m:t>
                      </m:r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CL" dirty="0"/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28CE26E0-4032-4CF6-ACFB-1EF3CEBC4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404" y="5461910"/>
                <a:ext cx="2430152" cy="553998"/>
              </a:xfrm>
              <a:prstGeom prst="rect">
                <a:avLst/>
              </a:prstGeom>
              <a:blipFill>
                <a:blip r:embed="rId3"/>
                <a:stretch>
                  <a:fillRect l="-3015" r="-1005" b="-219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10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0D8FEF2-EC89-4C86-A7D6-5CD9474B7B4B}"/>
              </a:ext>
            </a:extLst>
          </p:cNvPr>
          <p:cNvSpPr txBox="1"/>
          <p:nvPr/>
        </p:nvSpPr>
        <p:spPr>
          <a:xfrm>
            <a:off x="336105" y="4320872"/>
            <a:ext cx="11494824" cy="2275046"/>
          </a:xfrm>
          <a:prstGeom prst="snip2SameRect">
            <a:avLst/>
          </a:prstGeom>
          <a:solidFill>
            <a:srgbClr val="9DC3E6">
              <a:alpha val="74902"/>
            </a:srgb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b="1" dirty="0">
                <a:solidFill>
                  <a:srgbClr val="002060"/>
                </a:solidFill>
              </a:rPr>
              <a:t>Actividad:</a:t>
            </a:r>
          </a:p>
          <a:p>
            <a:pPr algn="just"/>
            <a:r>
              <a:rPr lang="es-CL" sz="2800" dirty="0"/>
              <a:t>Don Raúl tiene una granja triangular como la del dibujo, y quiere renovar su reja con 4 filas de alambres de púas. ¿Cuánto alambre debe comprar don Raúl?</a:t>
            </a:r>
            <a:endParaRPr lang="es-CL" dirty="0"/>
          </a:p>
          <a:p>
            <a:pPr algn="just"/>
            <a:endParaRPr lang="es-CL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3B0BBBD-8AF8-491D-8929-4F4DF3646283}"/>
              </a:ext>
            </a:extLst>
          </p:cNvPr>
          <p:cNvSpPr txBox="1"/>
          <p:nvPr/>
        </p:nvSpPr>
        <p:spPr>
          <a:xfrm>
            <a:off x="715933" y="339541"/>
            <a:ext cx="10735168" cy="3981331"/>
          </a:xfrm>
          <a:prstGeom prst="snip2SameRect">
            <a:avLst/>
          </a:prstGeom>
          <a:solidFill>
            <a:srgbClr val="9DC3E6">
              <a:alpha val="74902"/>
            </a:srgb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L" sz="2800" dirty="0"/>
              <a:t>	</a:t>
            </a:r>
          </a:p>
          <a:p>
            <a:pPr algn="just"/>
            <a:r>
              <a:rPr lang="es-CL" sz="2800" dirty="0"/>
              <a:t>                         </a:t>
            </a:r>
          </a:p>
          <a:p>
            <a:pPr algn="just"/>
            <a:r>
              <a:rPr lang="es-CL" sz="2800" dirty="0"/>
              <a:t>                                                                                         250 m</a:t>
            </a:r>
          </a:p>
          <a:p>
            <a:pPr algn="just"/>
            <a:r>
              <a:rPr lang="es-CL" sz="2800" dirty="0"/>
              <a:t>                                                   150 m                  </a:t>
            </a:r>
          </a:p>
          <a:p>
            <a:pPr algn="just"/>
            <a:endParaRPr lang="es-CL" sz="2800" dirty="0"/>
          </a:p>
          <a:p>
            <a:pPr algn="just"/>
            <a:endParaRPr lang="es-CL" sz="2800" dirty="0"/>
          </a:p>
          <a:p>
            <a:pPr algn="just"/>
            <a:r>
              <a:rPr lang="es-CL" sz="2800" dirty="0"/>
              <a:t>                                                                                  200 m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2E10985-67FB-47B8-B531-92CFE42AC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2962">
            <a:off x="1448080" y="1182215"/>
            <a:ext cx="3799170" cy="2295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3E3AD3D6-5C0A-41DB-A449-CE308D578D5F}"/>
              </a:ext>
            </a:extLst>
          </p:cNvPr>
          <p:cNvSpPr/>
          <p:nvPr/>
        </p:nvSpPr>
        <p:spPr>
          <a:xfrm>
            <a:off x="6379286" y="1178062"/>
            <a:ext cx="4037428" cy="1871003"/>
          </a:xfrm>
          <a:prstGeom prst="rtTriangle">
            <a:avLst/>
          </a:prstGeom>
          <a:blipFill dpi="0" rotWithShape="1"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861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Forte</vt:lpstr>
      <vt:lpstr>Tema de Office</vt:lpstr>
      <vt:lpstr>Perímetro del Triangulo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Perímetro del Triangulo</dc:title>
  <dc:creator>Rodrigo Campos</dc:creator>
  <cp:lastModifiedBy>Rodrigo Campos</cp:lastModifiedBy>
  <cp:revision>4</cp:revision>
  <dcterms:created xsi:type="dcterms:W3CDTF">2018-07-13T04:15:59Z</dcterms:created>
  <dcterms:modified xsi:type="dcterms:W3CDTF">2018-07-13T04:33:25Z</dcterms:modified>
</cp:coreProperties>
</file>