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74" r:id="rId6"/>
    <p:sldId id="295" r:id="rId7"/>
    <p:sldId id="296" r:id="rId8"/>
    <p:sldId id="297" r:id="rId9"/>
    <p:sldId id="291" r:id="rId10"/>
    <p:sldId id="299" r:id="rId11"/>
    <p:sldId id="301" r:id="rId12"/>
    <p:sldId id="258" r:id="rId13"/>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9C34"/>
    <a:srgbClr val="E48322"/>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8" autoAdjust="0"/>
    <p:restoredTop sz="94686" autoAdjust="0"/>
  </p:normalViewPr>
  <p:slideViewPr>
    <p:cSldViewPr>
      <p:cViewPr varScale="1">
        <p:scale>
          <a:sx n="63" d="100"/>
          <a:sy n="63" d="100"/>
        </p:scale>
        <p:origin x="-81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69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4868BC-E3E3-41D4-A2F1-9A667F137208}" type="doc">
      <dgm:prSet loTypeId="urn:microsoft.com/office/officeart/2005/8/layout/process5" loCatId="process" qsTypeId="urn:microsoft.com/office/officeart/2005/8/quickstyle/simple1" qsCatId="simple" csTypeId="urn:microsoft.com/office/officeart/2005/8/colors/accent6_2" csCatId="accent6" phldr="1"/>
      <dgm:spPr/>
      <dgm:t>
        <a:bodyPr/>
        <a:lstStyle/>
        <a:p>
          <a:endParaRPr lang="en-GB"/>
        </a:p>
      </dgm:t>
    </dgm:pt>
    <dgm:pt modelId="{22489CF5-CC22-4FEA-A21D-55DD734097C2}">
      <dgm:prSet phldrT="[Text]"/>
      <dgm:spPr/>
      <dgm:t>
        <a:bodyPr/>
        <a:lstStyle/>
        <a:p>
          <a:r>
            <a:rPr lang="es-ES" b="1" dirty="0" smtClean="0"/>
            <a:t>1. Establecer los criterios de la evaluación</a:t>
          </a:r>
          <a:endParaRPr lang="en-GB" dirty="0"/>
        </a:p>
      </dgm:t>
    </dgm:pt>
    <dgm:pt modelId="{030E21FF-A5DA-4564-A3A8-4ECA409ADAAA}" type="parTrans" cxnId="{47652E71-923D-44FA-A722-10F84341E181}">
      <dgm:prSet/>
      <dgm:spPr/>
      <dgm:t>
        <a:bodyPr/>
        <a:lstStyle/>
        <a:p>
          <a:endParaRPr lang="en-GB"/>
        </a:p>
      </dgm:t>
    </dgm:pt>
    <dgm:pt modelId="{43B3DC75-F1C9-4CE4-9279-858ED35BD33D}" type="sibTrans" cxnId="{47652E71-923D-44FA-A722-10F84341E181}">
      <dgm:prSet/>
      <dgm:spPr/>
      <dgm:t>
        <a:bodyPr/>
        <a:lstStyle/>
        <a:p>
          <a:endParaRPr lang="en-GB"/>
        </a:p>
      </dgm:t>
    </dgm:pt>
    <dgm:pt modelId="{7B032932-698B-4A78-B823-8259C379E091}">
      <dgm:prSet phldrT="[Text]"/>
      <dgm:spPr/>
      <dgm:t>
        <a:bodyPr/>
        <a:lstStyle/>
        <a:p>
          <a:r>
            <a:rPr lang="es-ES" b="1" dirty="0" smtClean="0"/>
            <a:t>2. </a:t>
          </a:r>
          <a:r>
            <a:rPr lang="es-ES" b="1" dirty="0" err="1" smtClean="0"/>
            <a:t>Definer</a:t>
          </a:r>
          <a:r>
            <a:rPr lang="es-ES" b="1" dirty="0" smtClean="0"/>
            <a:t> las reglas de la </a:t>
          </a:r>
          <a:r>
            <a:rPr lang="es-ES" b="1" dirty="0" err="1" smtClean="0"/>
            <a:t>coevaluación</a:t>
          </a:r>
          <a:endParaRPr lang="en-GB" dirty="0"/>
        </a:p>
      </dgm:t>
    </dgm:pt>
    <dgm:pt modelId="{DE16592F-A892-40C9-8B49-040DF3D1B9BB}" type="parTrans" cxnId="{4FA4C426-5E75-42D6-B744-1572C2521BC8}">
      <dgm:prSet/>
      <dgm:spPr/>
      <dgm:t>
        <a:bodyPr/>
        <a:lstStyle/>
        <a:p>
          <a:endParaRPr lang="en-GB"/>
        </a:p>
      </dgm:t>
    </dgm:pt>
    <dgm:pt modelId="{A574E36C-DC00-4EC9-B9CC-044F51940DA0}" type="sibTrans" cxnId="{4FA4C426-5E75-42D6-B744-1572C2521BC8}">
      <dgm:prSet/>
      <dgm:spPr/>
      <dgm:t>
        <a:bodyPr/>
        <a:lstStyle/>
        <a:p>
          <a:endParaRPr lang="en-GB"/>
        </a:p>
      </dgm:t>
    </dgm:pt>
    <dgm:pt modelId="{76EF2510-2275-4B30-AA45-5C137A79883C}">
      <dgm:prSet phldrT="[Text]"/>
      <dgm:spPr/>
      <dgm:t>
        <a:bodyPr/>
        <a:lstStyle/>
        <a:p>
          <a:r>
            <a:rPr lang="es-ES" b="1" dirty="0" smtClean="0"/>
            <a:t>3. Seguir el proceso de la </a:t>
          </a:r>
          <a:r>
            <a:rPr lang="es-ES" b="1" dirty="0" err="1" smtClean="0"/>
            <a:t>coevaluación</a:t>
          </a:r>
          <a:endParaRPr lang="en-GB" dirty="0"/>
        </a:p>
      </dgm:t>
    </dgm:pt>
    <dgm:pt modelId="{F287A250-13E2-4347-8D8E-DCA4883CE9BE}" type="parTrans" cxnId="{600714E4-C897-4613-82E1-777BD71514E9}">
      <dgm:prSet/>
      <dgm:spPr/>
      <dgm:t>
        <a:bodyPr/>
        <a:lstStyle/>
        <a:p>
          <a:endParaRPr lang="en-GB"/>
        </a:p>
      </dgm:t>
    </dgm:pt>
    <dgm:pt modelId="{F2B2E737-2FA6-45EC-ACC8-3C451BF86DF4}" type="sibTrans" cxnId="{600714E4-C897-4613-82E1-777BD71514E9}">
      <dgm:prSet/>
      <dgm:spPr/>
      <dgm:t>
        <a:bodyPr/>
        <a:lstStyle/>
        <a:p>
          <a:endParaRPr lang="en-GB"/>
        </a:p>
      </dgm:t>
    </dgm:pt>
    <dgm:pt modelId="{60291579-DC9A-418B-900E-EBE871019678}">
      <dgm:prSet phldrT="[Text]"/>
      <dgm:spPr/>
      <dgm:t>
        <a:bodyPr/>
        <a:lstStyle/>
        <a:p>
          <a:r>
            <a:rPr lang="es-ES" b="1" dirty="0" smtClean="0"/>
            <a:t>4. Entregar la </a:t>
          </a:r>
          <a:r>
            <a:rPr lang="es-ES" b="1" dirty="0" err="1" smtClean="0"/>
            <a:t>coevaluación</a:t>
          </a:r>
          <a:endParaRPr lang="en-GB" dirty="0"/>
        </a:p>
      </dgm:t>
    </dgm:pt>
    <dgm:pt modelId="{C15CAB2A-4B12-405C-9AA7-AC041C04F125}" type="parTrans" cxnId="{4554D1E5-6315-4D9A-8FA8-B9BC8D3D0A2E}">
      <dgm:prSet/>
      <dgm:spPr/>
      <dgm:t>
        <a:bodyPr/>
        <a:lstStyle/>
        <a:p>
          <a:endParaRPr lang="en-GB"/>
        </a:p>
      </dgm:t>
    </dgm:pt>
    <dgm:pt modelId="{274B610A-FB2D-4DD9-BAAA-FAC1EDE3E0EE}" type="sibTrans" cxnId="{4554D1E5-6315-4D9A-8FA8-B9BC8D3D0A2E}">
      <dgm:prSet/>
      <dgm:spPr/>
      <dgm:t>
        <a:bodyPr/>
        <a:lstStyle/>
        <a:p>
          <a:endParaRPr lang="en-GB"/>
        </a:p>
      </dgm:t>
    </dgm:pt>
    <dgm:pt modelId="{2C17C272-4270-49FE-8037-7B9FACE6395B}" type="pres">
      <dgm:prSet presAssocID="{FE4868BC-E3E3-41D4-A2F1-9A667F137208}" presName="diagram" presStyleCnt="0">
        <dgm:presLayoutVars>
          <dgm:dir/>
          <dgm:resizeHandles val="exact"/>
        </dgm:presLayoutVars>
      </dgm:prSet>
      <dgm:spPr/>
      <dgm:t>
        <a:bodyPr/>
        <a:lstStyle/>
        <a:p>
          <a:endParaRPr lang="es-ES"/>
        </a:p>
      </dgm:t>
    </dgm:pt>
    <dgm:pt modelId="{074DE0E6-1EA7-4A16-B1C6-4C3F2373215D}" type="pres">
      <dgm:prSet presAssocID="{22489CF5-CC22-4FEA-A21D-55DD734097C2}" presName="node" presStyleLbl="node1" presStyleIdx="0" presStyleCnt="4" custLinFactNeighborY="983">
        <dgm:presLayoutVars>
          <dgm:bulletEnabled val="1"/>
        </dgm:presLayoutVars>
      </dgm:prSet>
      <dgm:spPr/>
      <dgm:t>
        <a:bodyPr/>
        <a:lstStyle/>
        <a:p>
          <a:endParaRPr lang="en-GB"/>
        </a:p>
      </dgm:t>
    </dgm:pt>
    <dgm:pt modelId="{1EBBBCC0-7F9A-4539-9FE1-2A6DB90DD809}" type="pres">
      <dgm:prSet presAssocID="{43B3DC75-F1C9-4CE4-9279-858ED35BD33D}" presName="sibTrans" presStyleLbl="sibTrans2D1" presStyleIdx="0" presStyleCnt="3"/>
      <dgm:spPr/>
      <dgm:t>
        <a:bodyPr/>
        <a:lstStyle/>
        <a:p>
          <a:endParaRPr lang="es-ES"/>
        </a:p>
      </dgm:t>
    </dgm:pt>
    <dgm:pt modelId="{130E9EAD-26C9-44F5-94A5-5950F9C60E62}" type="pres">
      <dgm:prSet presAssocID="{43B3DC75-F1C9-4CE4-9279-858ED35BD33D}" presName="connectorText" presStyleLbl="sibTrans2D1" presStyleIdx="0" presStyleCnt="3"/>
      <dgm:spPr/>
      <dgm:t>
        <a:bodyPr/>
        <a:lstStyle/>
        <a:p>
          <a:endParaRPr lang="es-ES"/>
        </a:p>
      </dgm:t>
    </dgm:pt>
    <dgm:pt modelId="{15E5E960-FE67-4CED-8A05-98629B9AA377}" type="pres">
      <dgm:prSet presAssocID="{7B032932-698B-4A78-B823-8259C379E091}" presName="node" presStyleLbl="node1" presStyleIdx="1" presStyleCnt="4">
        <dgm:presLayoutVars>
          <dgm:bulletEnabled val="1"/>
        </dgm:presLayoutVars>
      </dgm:prSet>
      <dgm:spPr/>
      <dgm:t>
        <a:bodyPr/>
        <a:lstStyle/>
        <a:p>
          <a:endParaRPr lang="en-GB"/>
        </a:p>
      </dgm:t>
    </dgm:pt>
    <dgm:pt modelId="{1C2E4C02-B5AB-4DEE-AD31-0D4FBA74D897}" type="pres">
      <dgm:prSet presAssocID="{A574E36C-DC00-4EC9-B9CC-044F51940DA0}" presName="sibTrans" presStyleLbl="sibTrans2D1" presStyleIdx="1" presStyleCnt="3"/>
      <dgm:spPr/>
      <dgm:t>
        <a:bodyPr/>
        <a:lstStyle/>
        <a:p>
          <a:endParaRPr lang="es-ES"/>
        </a:p>
      </dgm:t>
    </dgm:pt>
    <dgm:pt modelId="{B94A0546-6C87-4105-93A8-A4C7C969E9E5}" type="pres">
      <dgm:prSet presAssocID="{A574E36C-DC00-4EC9-B9CC-044F51940DA0}" presName="connectorText" presStyleLbl="sibTrans2D1" presStyleIdx="1" presStyleCnt="3"/>
      <dgm:spPr/>
      <dgm:t>
        <a:bodyPr/>
        <a:lstStyle/>
        <a:p>
          <a:endParaRPr lang="es-ES"/>
        </a:p>
      </dgm:t>
    </dgm:pt>
    <dgm:pt modelId="{5E6D45AF-5354-4AA9-BDF4-3E86D6117CEF}" type="pres">
      <dgm:prSet presAssocID="{76EF2510-2275-4B30-AA45-5C137A79883C}" presName="node" presStyleLbl="node1" presStyleIdx="2" presStyleCnt="4" custLinFactNeighborX="-1080" custLinFactNeighborY="790">
        <dgm:presLayoutVars>
          <dgm:bulletEnabled val="1"/>
        </dgm:presLayoutVars>
      </dgm:prSet>
      <dgm:spPr/>
      <dgm:t>
        <a:bodyPr/>
        <a:lstStyle/>
        <a:p>
          <a:endParaRPr lang="en-GB"/>
        </a:p>
      </dgm:t>
    </dgm:pt>
    <dgm:pt modelId="{7B147F77-9052-4C07-810E-B32016A860FD}" type="pres">
      <dgm:prSet presAssocID="{F2B2E737-2FA6-45EC-ACC8-3C451BF86DF4}" presName="sibTrans" presStyleLbl="sibTrans2D1" presStyleIdx="2" presStyleCnt="3"/>
      <dgm:spPr/>
      <dgm:t>
        <a:bodyPr/>
        <a:lstStyle/>
        <a:p>
          <a:endParaRPr lang="es-ES"/>
        </a:p>
      </dgm:t>
    </dgm:pt>
    <dgm:pt modelId="{5E15241D-D795-4B61-9A02-C13A57BCE919}" type="pres">
      <dgm:prSet presAssocID="{F2B2E737-2FA6-45EC-ACC8-3C451BF86DF4}" presName="connectorText" presStyleLbl="sibTrans2D1" presStyleIdx="2" presStyleCnt="3"/>
      <dgm:spPr/>
      <dgm:t>
        <a:bodyPr/>
        <a:lstStyle/>
        <a:p>
          <a:endParaRPr lang="es-ES"/>
        </a:p>
      </dgm:t>
    </dgm:pt>
    <dgm:pt modelId="{1C0E70D1-94D0-4515-9FF5-D61817E2000E}" type="pres">
      <dgm:prSet presAssocID="{60291579-DC9A-418B-900E-EBE871019678}" presName="node" presStyleLbl="node1" presStyleIdx="3" presStyleCnt="4" custLinFactNeighborX="-47" custLinFactNeighborY="790">
        <dgm:presLayoutVars>
          <dgm:bulletEnabled val="1"/>
        </dgm:presLayoutVars>
      </dgm:prSet>
      <dgm:spPr/>
      <dgm:t>
        <a:bodyPr/>
        <a:lstStyle/>
        <a:p>
          <a:endParaRPr lang="en-GB"/>
        </a:p>
      </dgm:t>
    </dgm:pt>
  </dgm:ptLst>
  <dgm:cxnLst>
    <dgm:cxn modelId="{F2A333E2-C0CF-4A88-8308-66008D420D40}" type="presOf" srcId="{43B3DC75-F1C9-4CE4-9279-858ED35BD33D}" destId="{1EBBBCC0-7F9A-4539-9FE1-2A6DB90DD809}" srcOrd="0" destOrd="0" presId="urn:microsoft.com/office/officeart/2005/8/layout/process5"/>
    <dgm:cxn modelId="{D62D7709-349F-4D8A-89D9-3983B6751EE2}" type="presOf" srcId="{A574E36C-DC00-4EC9-B9CC-044F51940DA0}" destId="{1C2E4C02-B5AB-4DEE-AD31-0D4FBA74D897}" srcOrd="0" destOrd="0" presId="urn:microsoft.com/office/officeart/2005/8/layout/process5"/>
    <dgm:cxn modelId="{F97A06B9-41A8-4062-801C-2CE0107FBD2F}" type="presOf" srcId="{76EF2510-2275-4B30-AA45-5C137A79883C}" destId="{5E6D45AF-5354-4AA9-BDF4-3E86D6117CEF}" srcOrd="0" destOrd="0" presId="urn:microsoft.com/office/officeart/2005/8/layout/process5"/>
    <dgm:cxn modelId="{600714E4-C897-4613-82E1-777BD71514E9}" srcId="{FE4868BC-E3E3-41D4-A2F1-9A667F137208}" destId="{76EF2510-2275-4B30-AA45-5C137A79883C}" srcOrd="2" destOrd="0" parTransId="{F287A250-13E2-4347-8D8E-DCA4883CE9BE}" sibTransId="{F2B2E737-2FA6-45EC-ACC8-3C451BF86DF4}"/>
    <dgm:cxn modelId="{E2D6F21A-037D-4EAF-A35F-5369D07633FA}" type="presOf" srcId="{A574E36C-DC00-4EC9-B9CC-044F51940DA0}" destId="{B94A0546-6C87-4105-93A8-A4C7C969E9E5}" srcOrd="1" destOrd="0" presId="urn:microsoft.com/office/officeart/2005/8/layout/process5"/>
    <dgm:cxn modelId="{4FA4C426-5E75-42D6-B744-1572C2521BC8}" srcId="{FE4868BC-E3E3-41D4-A2F1-9A667F137208}" destId="{7B032932-698B-4A78-B823-8259C379E091}" srcOrd="1" destOrd="0" parTransId="{DE16592F-A892-40C9-8B49-040DF3D1B9BB}" sibTransId="{A574E36C-DC00-4EC9-B9CC-044F51940DA0}"/>
    <dgm:cxn modelId="{FC38560A-6282-48D8-A7E3-B37F8E4BF0BD}" type="presOf" srcId="{F2B2E737-2FA6-45EC-ACC8-3C451BF86DF4}" destId="{7B147F77-9052-4C07-810E-B32016A860FD}" srcOrd="0" destOrd="0" presId="urn:microsoft.com/office/officeart/2005/8/layout/process5"/>
    <dgm:cxn modelId="{4554D1E5-6315-4D9A-8FA8-B9BC8D3D0A2E}" srcId="{FE4868BC-E3E3-41D4-A2F1-9A667F137208}" destId="{60291579-DC9A-418B-900E-EBE871019678}" srcOrd="3" destOrd="0" parTransId="{C15CAB2A-4B12-405C-9AA7-AC041C04F125}" sibTransId="{274B610A-FB2D-4DD9-BAAA-FAC1EDE3E0EE}"/>
    <dgm:cxn modelId="{0AB055AF-463F-4247-9903-285A583EED4C}" type="presOf" srcId="{7B032932-698B-4A78-B823-8259C379E091}" destId="{15E5E960-FE67-4CED-8A05-98629B9AA377}" srcOrd="0" destOrd="0" presId="urn:microsoft.com/office/officeart/2005/8/layout/process5"/>
    <dgm:cxn modelId="{47652E71-923D-44FA-A722-10F84341E181}" srcId="{FE4868BC-E3E3-41D4-A2F1-9A667F137208}" destId="{22489CF5-CC22-4FEA-A21D-55DD734097C2}" srcOrd="0" destOrd="0" parTransId="{030E21FF-A5DA-4564-A3A8-4ECA409ADAAA}" sibTransId="{43B3DC75-F1C9-4CE4-9279-858ED35BD33D}"/>
    <dgm:cxn modelId="{7930037E-C3B0-4F88-B631-F0F6EE6F2EE7}" type="presOf" srcId="{F2B2E737-2FA6-45EC-ACC8-3C451BF86DF4}" destId="{5E15241D-D795-4B61-9A02-C13A57BCE919}" srcOrd="1" destOrd="0" presId="urn:microsoft.com/office/officeart/2005/8/layout/process5"/>
    <dgm:cxn modelId="{17E10DA0-4963-4756-8EEA-F6E3A54A2EE8}" type="presOf" srcId="{FE4868BC-E3E3-41D4-A2F1-9A667F137208}" destId="{2C17C272-4270-49FE-8037-7B9FACE6395B}" srcOrd="0" destOrd="0" presId="urn:microsoft.com/office/officeart/2005/8/layout/process5"/>
    <dgm:cxn modelId="{FFA0AE93-180E-447B-B07E-229D11DE3C1B}" type="presOf" srcId="{60291579-DC9A-418B-900E-EBE871019678}" destId="{1C0E70D1-94D0-4515-9FF5-D61817E2000E}" srcOrd="0" destOrd="0" presId="urn:microsoft.com/office/officeart/2005/8/layout/process5"/>
    <dgm:cxn modelId="{4309484C-EAC0-4075-9C8B-B475BEE0B1C8}" type="presOf" srcId="{22489CF5-CC22-4FEA-A21D-55DD734097C2}" destId="{074DE0E6-1EA7-4A16-B1C6-4C3F2373215D}" srcOrd="0" destOrd="0" presId="urn:microsoft.com/office/officeart/2005/8/layout/process5"/>
    <dgm:cxn modelId="{0FFA9D75-845A-4506-AD61-24F98EF756C0}" type="presOf" srcId="{43B3DC75-F1C9-4CE4-9279-858ED35BD33D}" destId="{130E9EAD-26C9-44F5-94A5-5950F9C60E62}" srcOrd="1" destOrd="0" presId="urn:microsoft.com/office/officeart/2005/8/layout/process5"/>
    <dgm:cxn modelId="{DA5EF08B-EBBF-4F05-8914-7F445FDC7EC0}" type="presParOf" srcId="{2C17C272-4270-49FE-8037-7B9FACE6395B}" destId="{074DE0E6-1EA7-4A16-B1C6-4C3F2373215D}" srcOrd="0" destOrd="0" presId="urn:microsoft.com/office/officeart/2005/8/layout/process5"/>
    <dgm:cxn modelId="{5DDEE83C-5011-4AE1-957D-AC223A39A379}" type="presParOf" srcId="{2C17C272-4270-49FE-8037-7B9FACE6395B}" destId="{1EBBBCC0-7F9A-4539-9FE1-2A6DB90DD809}" srcOrd="1" destOrd="0" presId="urn:microsoft.com/office/officeart/2005/8/layout/process5"/>
    <dgm:cxn modelId="{B43E32C6-809E-4F45-99EF-AE9A5A205246}" type="presParOf" srcId="{1EBBBCC0-7F9A-4539-9FE1-2A6DB90DD809}" destId="{130E9EAD-26C9-44F5-94A5-5950F9C60E62}" srcOrd="0" destOrd="0" presId="urn:microsoft.com/office/officeart/2005/8/layout/process5"/>
    <dgm:cxn modelId="{58F715A1-5765-45A3-A961-E0400CA77D7E}" type="presParOf" srcId="{2C17C272-4270-49FE-8037-7B9FACE6395B}" destId="{15E5E960-FE67-4CED-8A05-98629B9AA377}" srcOrd="2" destOrd="0" presId="urn:microsoft.com/office/officeart/2005/8/layout/process5"/>
    <dgm:cxn modelId="{E13FE523-7937-4418-99BC-693004ABDE13}" type="presParOf" srcId="{2C17C272-4270-49FE-8037-7B9FACE6395B}" destId="{1C2E4C02-B5AB-4DEE-AD31-0D4FBA74D897}" srcOrd="3" destOrd="0" presId="urn:microsoft.com/office/officeart/2005/8/layout/process5"/>
    <dgm:cxn modelId="{C2499DE9-E103-41B9-8D96-4B1818175FC2}" type="presParOf" srcId="{1C2E4C02-B5AB-4DEE-AD31-0D4FBA74D897}" destId="{B94A0546-6C87-4105-93A8-A4C7C969E9E5}" srcOrd="0" destOrd="0" presId="urn:microsoft.com/office/officeart/2005/8/layout/process5"/>
    <dgm:cxn modelId="{582C734D-80DB-40AA-8DBE-91E30F1D2833}" type="presParOf" srcId="{2C17C272-4270-49FE-8037-7B9FACE6395B}" destId="{5E6D45AF-5354-4AA9-BDF4-3E86D6117CEF}" srcOrd="4" destOrd="0" presId="urn:microsoft.com/office/officeart/2005/8/layout/process5"/>
    <dgm:cxn modelId="{3EFB467D-2EBE-45F0-8F59-3C5668D9417A}" type="presParOf" srcId="{2C17C272-4270-49FE-8037-7B9FACE6395B}" destId="{7B147F77-9052-4C07-810E-B32016A860FD}" srcOrd="5" destOrd="0" presId="urn:microsoft.com/office/officeart/2005/8/layout/process5"/>
    <dgm:cxn modelId="{2CF034BF-8BFD-4D6D-85B4-FBC6C0E2946C}" type="presParOf" srcId="{7B147F77-9052-4C07-810E-B32016A860FD}" destId="{5E15241D-D795-4B61-9A02-C13A57BCE919}" srcOrd="0" destOrd="0" presId="urn:microsoft.com/office/officeart/2005/8/layout/process5"/>
    <dgm:cxn modelId="{F40EA5D5-E6B8-4404-B037-9CB0FCA2C477}" type="presParOf" srcId="{2C17C272-4270-49FE-8037-7B9FACE6395B}" destId="{1C0E70D1-94D0-4515-9FF5-D61817E2000E}" srcOrd="6"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2E43BD-EA19-414C-BD96-97B0B5742E40}" type="doc">
      <dgm:prSet loTypeId="urn:microsoft.com/office/officeart/2005/8/layout/hProcess7#1" loCatId="list" qsTypeId="urn:microsoft.com/office/officeart/2005/8/quickstyle/simple1" qsCatId="simple" csTypeId="urn:microsoft.com/office/officeart/2005/8/colors/accent1_2" csCatId="accent1" phldr="1"/>
      <dgm:spPr/>
      <dgm:t>
        <a:bodyPr/>
        <a:lstStyle/>
        <a:p>
          <a:endParaRPr lang="en-GB"/>
        </a:p>
      </dgm:t>
    </dgm:pt>
    <dgm:pt modelId="{255FEBC2-A5F9-49C6-973B-BE38574D2E14}">
      <dgm:prSet phldrT="[Text]"/>
      <dgm:spPr>
        <a:solidFill>
          <a:schemeClr val="accent6"/>
        </a:solidFill>
      </dgm:spPr>
      <dgm:t>
        <a:bodyPr/>
        <a:lstStyle/>
        <a:p>
          <a:r>
            <a:rPr lang="en-GB" dirty="0" err="1" smtClean="0"/>
            <a:t>Criterios</a:t>
          </a:r>
          <a:endParaRPr lang="en-GB" dirty="0"/>
        </a:p>
      </dgm:t>
    </dgm:pt>
    <dgm:pt modelId="{0C3B36D9-2A82-4BBA-8737-D310C4C4750D}" type="parTrans" cxnId="{6A69B1DA-C7F2-426F-86FB-828792201FDB}">
      <dgm:prSet/>
      <dgm:spPr/>
      <dgm:t>
        <a:bodyPr/>
        <a:lstStyle/>
        <a:p>
          <a:endParaRPr lang="en-GB"/>
        </a:p>
      </dgm:t>
    </dgm:pt>
    <dgm:pt modelId="{6D666FC0-FC67-420F-89C3-0BADC2384089}" type="sibTrans" cxnId="{6A69B1DA-C7F2-426F-86FB-828792201FDB}">
      <dgm:prSet/>
      <dgm:spPr/>
      <dgm:t>
        <a:bodyPr/>
        <a:lstStyle/>
        <a:p>
          <a:endParaRPr lang="en-GB"/>
        </a:p>
      </dgm:t>
    </dgm:pt>
    <dgm:pt modelId="{ABC9C852-5B72-44C6-8386-63AB35F6C578}">
      <dgm:prSet phldrT="[Text]" custT="1"/>
      <dgm:spPr/>
      <dgm:t>
        <a:bodyPr/>
        <a:lstStyle/>
        <a:p>
          <a:r>
            <a:rPr lang="es-ES" sz="2100" b="1" dirty="0" smtClean="0"/>
            <a:t>* Otorga el estándar o modelo con qué comprar el trabajo evaluado. </a:t>
          </a:r>
        </a:p>
        <a:p>
          <a:r>
            <a:rPr lang="es-ES" sz="1800" b="0" dirty="0" smtClean="0"/>
            <a:t>Los criterios permiten focalizar la evaluación y hacer que todos los trabajos sean evaluados bajo las mismas reglas. Las siguientes preguntas ayudan a establecer los criterios de evaluación:</a:t>
          </a:r>
          <a:endParaRPr lang="en-GB" sz="1800" b="0" dirty="0"/>
        </a:p>
      </dgm:t>
    </dgm:pt>
    <dgm:pt modelId="{3DE24C00-6392-47E5-A266-AF9D12948023}" type="parTrans" cxnId="{1D118524-8A33-4872-8CD2-E6933502EE06}">
      <dgm:prSet/>
      <dgm:spPr/>
      <dgm:t>
        <a:bodyPr/>
        <a:lstStyle/>
        <a:p>
          <a:endParaRPr lang="en-GB"/>
        </a:p>
      </dgm:t>
    </dgm:pt>
    <dgm:pt modelId="{5E5FB4F6-03CE-4114-967F-28BB2A0D8CF0}" type="sibTrans" cxnId="{1D118524-8A33-4872-8CD2-E6933502EE06}">
      <dgm:prSet/>
      <dgm:spPr/>
      <dgm:t>
        <a:bodyPr/>
        <a:lstStyle/>
        <a:p>
          <a:endParaRPr lang="en-GB"/>
        </a:p>
      </dgm:t>
    </dgm:pt>
    <dgm:pt modelId="{09B60341-BFF5-4312-8ACC-30547E074CB2}">
      <dgm:prSet phldrT="[Text]"/>
      <dgm:spPr/>
      <dgm:t>
        <a:bodyPr/>
        <a:lstStyle/>
        <a:p>
          <a:r>
            <a:rPr lang="es-ES" sz="1700" smtClean="0"/>
            <a:t>.</a:t>
          </a:r>
          <a:endParaRPr lang="en-GB" sz="1700"/>
        </a:p>
      </dgm:t>
    </dgm:pt>
    <dgm:pt modelId="{DD8416DC-07A1-40DD-B088-9C9AB5F200B8}" type="parTrans" cxnId="{97115E45-A1A2-47CA-A0D1-E0DE5CA1CB60}">
      <dgm:prSet/>
      <dgm:spPr/>
      <dgm:t>
        <a:bodyPr/>
        <a:lstStyle/>
        <a:p>
          <a:endParaRPr lang="en-GB"/>
        </a:p>
      </dgm:t>
    </dgm:pt>
    <dgm:pt modelId="{6666BB13-BDCB-4EE9-ADC4-8F36107B7A2B}" type="sibTrans" cxnId="{97115E45-A1A2-47CA-A0D1-E0DE5CA1CB60}">
      <dgm:prSet/>
      <dgm:spPr/>
      <dgm:t>
        <a:bodyPr/>
        <a:lstStyle/>
        <a:p>
          <a:endParaRPr lang="en-GB"/>
        </a:p>
      </dgm:t>
    </dgm:pt>
    <dgm:pt modelId="{D161FD22-3CFB-4833-A5B9-57E8F8131557}">
      <dgm:prSet custT="1"/>
      <dgm:spPr/>
      <dgm:t>
        <a:bodyPr/>
        <a:lstStyle/>
        <a:p>
          <a:r>
            <a:rPr lang="es-ES" sz="1800" b="0" dirty="0" smtClean="0"/>
            <a:t>- ¿Qué características tiene un trabajo de calidad?</a:t>
          </a:r>
          <a:endParaRPr lang="en-GB" sz="1800" b="0" dirty="0"/>
        </a:p>
      </dgm:t>
    </dgm:pt>
    <dgm:pt modelId="{A1206DEE-A3F3-45D2-A235-BD5AFC80C93D}" type="parTrans" cxnId="{79ED5AEA-AD0F-4ED9-873C-57FB02884BA0}">
      <dgm:prSet/>
      <dgm:spPr/>
      <dgm:t>
        <a:bodyPr/>
        <a:lstStyle/>
        <a:p>
          <a:endParaRPr lang="en-GB"/>
        </a:p>
      </dgm:t>
    </dgm:pt>
    <dgm:pt modelId="{99EE3AB9-786F-495C-B7EC-6C8AE5AE0F44}" type="sibTrans" cxnId="{79ED5AEA-AD0F-4ED9-873C-57FB02884BA0}">
      <dgm:prSet/>
      <dgm:spPr/>
      <dgm:t>
        <a:bodyPr/>
        <a:lstStyle/>
        <a:p>
          <a:endParaRPr lang="en-GB"/>
        </a:p>
      </dgm:t>
    </dgm:pt>
    <dgm:pt modelId="{58DC342D-1F53-461C-9EE0-E64CC7307282}">
      <dgm:prSet custT="1"/>
      <dgm:spPr/>
      <dgm:t>
        <a:bodyPr/>
        <a:lstStyle/>
        <a:p>
          <a:r>
            <a:rPr lang="es-ES" sz="1800" b="0" dirty="0" smtClean="0"/>
            <a:t>- ¿Qué trabajo previo sirve como ejemplo de lo que consideramos buena calidad?</a:t>
          </a:r>
          <a:endParaRPr lang="en-GB" sz="1800" b="0" dirty="0"/>
        </a:p>
      </dgm:t>
    </dgm:pt>
    <dgm:pt modelId="{D84DDC34-3A49-4E01-801C-4888D34AC8BA}" type="parTrans" cxnId="{2255116C-9994-4644-861E-8D1E17232166}">
      <dgm:prSet/>
      <dgm:spPr/>
      <dgm:t>
        <a:bodyPr/>
        <a:lstStyle/>
        <a:p>
          <a:endParaRPr lang="en-GB"/>
        </a:p>
      </dgm:t>
    </dgm:pt>
    <dgm:pt modelId="{3077558B-CF83-4420-BDE2-FE5E950EFF25}" type="sibTrans" cxnId="{2255116C-9994-4644-861E-8D1E17232166}">
      <dgm:prSet/>
      <dgm:spPr/>
      <dgm:t>
        <a:bodyPr/>
        <a:lstStyle/>
        <a:p>
          <a:endParaRPr lang="en-GB"/>
        </a:p>
      </dgm:t>
    </dgm:pt>
    <dgm:pt modelId="{9AAA78E6-D8F6-4EB2-8521-CD8861F0995C}">
      <dgm:prSet custT="1"/>
      <dgm:spPr/>
      <dgm:t>
        <a:bodyPr/>
        <a:lstStyle/>
        <a:p>
          <a:r>
            <a:rPr lang="es-ES" sz="1800" b="0" dirty="0" smtClean="0"/>
            <a:t>- ¿Qué vamos a evaluar: contenidos, presentación del trabajo, habilidades específicas, claridad, </a:t>
          </a:r>
          <a:r>
            <a:rPr lang="es-ES" sz="1800" b="0" dirty="0" err="1" smtClean="0"/>
            <a:t>etc</a:t>
          </a:r>
          <a:r>
            <a:rPr lang="es-ES" sz="1800" b="0" dirty="0" smtClean="0"/>
            <a:t>?</a:t>
          </a:r>
          <a:endParaRPr lang="en-GB" sz="1800" b="0" dirty="0"/>
        </a:p>
      </dgm:t>
    </dgm:pt>
    <dgm:pt modelId="{37379032-D10A-43C2-A6BB-59F2D852E48B}" type="parTrans" cxnId="{2C567D01-E27C-4D07-B1FB-909EB630EECB}">
      <dgm:prSet/>
      <dgm:spPr/>
      <dgm:t>
        <a:bodyPr/>
        <a:lstStyle/>
        <a:p>
          <a:endParaRPr lang="en-GB"/>
        </a:p>
      </dgm:t>
    </dgm:pt>
    <dgm:pt modelId="{5C359A62-3D05-4C31-8A9D-DA14ABDAC910}" type="sibTrans" cxnId="{2C567D01-E27C-4D07-B1FB-909EB630EECB}">
      <dgm:prSet/>
      <dgm:spPr/>
      <dgm:t>
        <a:bodyPr/>
        <a:lstStyle/>
        <a:p>
          <a:endParaRPr lang="en-GB"/>
        </a:p>
      </dgm:t>
    </dgm:pt>
    <dgm:pt modelId="{77217C71-8B3F-44A2-A26B-3D16F54337A5}">
      <dgm:prSet custT="1"/>
      <dgm:spPr/>
      <dgm:t>
        <a:bodyPr/>
        <a:lstStyle/>
        <a:p>
          <a:r>
            <a:rPr lang="es-ES" sz="1800" b="0" dirty="0" smtClean="0"/>
            <a:t>- ¿Cuándo vamos a evaluar el trabajo: cuándo esté terminado, cuándo esté en progreso?</a:t>
          </a:r>
          <a:endParaRPr lang="en-GB" sz="1800" b="0" dirty="0"/>
        </a:p>
      </dgm:t>
    </dgm:pt>
    <dgm:pt modelId="{803D352F-1960-4337-966C-2BA482860481}" type="parTrans" cxnId="{26B9620F-43BF-47C5-91B3-18E8E2D2D194}">
      <dgm:prSet/>
      <dgm:spPr/>
      <dgm:t>
        <a:bodyPr/>
        <a:lstStyle/>
        <a:p>
          <a:endParaRPr lang="en-GB"/>
        </a:p>
      </dgm:t>
    </dgm:pt>
    <dgm:pt modelId="{09F3BD94-8ACD-43BD-9139-693CFE4B5E29}" type="sibTrans" cxnId="{26B9620F-43BF-47C5-91B3-18E8E2D2D194}">
      <dgm:prSet/>
      <dgm:spPr/>
      <dgm:t>
        <a:bodyPr/>
        <a:lstStyle/>
        <a:p>
          <a:endParaRPr lang="en-GB"/>
        </a:p>
      </dgm:t>
    </dgm:pt>
    <dgm:pt modelId="{7BF01E9A-4767-4D52-8C3E-20A5A7EDD64C}" type="pres">
      <dgm:prSet presAssocID="{7E2E43BD-EA19-414C-BD96-97B0B5742E40}" presName="Name0" presStyleCnt="0">
        <dgm:presLayoutVars>
          <dgm:dir/>
          <dgm:animLvl val="lvl"/>
          <dgm:resizeHandles val="exact"/>
        </dgm:presLayoutVars>
      </dgm:prSet>
      <dgm:spPr/>
      <dgm:t>
        <a:bodyPr/>
        <a:lstStyle/>
        <a:p>
          <a:endParaRPr lang="en-GB"/>
        </a:p>
      </dgm:t>
    </dgm:pt>
    <dgm:pt modelId="{9A0B9756-568F-4F38-9137-660FFEBC75DE}" type="pres">
      <dgm:prSet presAssocID="{255FEBC2-A5F9-49C6-973B-BE38574D2E14}" presName="compositeNode" presStyleCnt="0">
        <dgm:presLayoutVars>
          <dgm:bulletEnabled val="1"/>
        </dgm:presLayoutVars>
      </dgm:prSet>
      <dgm:spPr/>
    </dgm:pt>
    <dgm:pt modelId="{3EF37366-C4B8-4B92-88B0-AF16B6879DFD}" type="pres">
      <dgm:prSet presAssocID="{255FEBC2-A5F9-49C6-973B-BE38574D2E14}" presName="bgRect" presStyleLbl="node1" presStyleIdx="0" presStyleCnt="1" custScaleX="90147" custLinFactNeighborX="-959" custLinFactNeighborY="-1216"/>
      <dgm:spPr/>
      <dgm:t>
        <a:bodyPr/>
        <a:lstStyle/>
        <a:p>
          <a:endParaRPr lang="en-GB"/>
        </a:p>
      </dgm:t>
    </dgm:pt>
    <dgm:pt modelId="{72F26707-ADBA-4414-A3E7-AF2E3FBCBDA4}" type="pres">
      <dgm:prSet presAssocID="{255FEBC2-A5F9-49C6-973B-BE38574D2E14}" presName="parentNode" presStyleLbl="node1" presStyleIdx="0" presStyleCnt="1">
        <dgm:presLayoutVars>
          <dgm:chMax val="0"/>
          <dgm:bulletEnabled val="1"/>
        </dgm:presLayoutVars>
      </dgm:prSet>
      <dgm:spPr/>
      <dgm:t>
        <a:bodyPr/>
        <a:lstStyle/>
        <a:p>
          <a:endParaRPr lang="en-GB"/>
        </a:p>
      </dgm:t>
    </dgm:pt>
    <dgm:pt modelId="{03E7989C-A21F-45DF-8006-157684AEFE9C}" type="pres">
      <dgm:prSet presAssocID="{255FEBC2-A5F9-49C6-973B-BE38574D2E14}" presName="childNode" presStyleLbl="node1" presStyleIdx="0" presStyleCnt="1">
        <dgm:presLayoutVars>
          <dgm:bulletEnabled val="1"/>
        </dgm:presLayoutVars>
      </dgm:prSet>
      <dgm:spPr/>
      <dgm:t>
        <a:bodyPr/>
        <a:lstStyle/>
        <a:p>
          <a:endParaRPr lang="en-GB"/>
        </a:p>
      </dgm:t>
    </dgm:pt>
  </dgm:ptLst>
  <dgm:cxnLst>
    <dgm:cxn modelId="{BBEE6DFE-EFDF-4337-BDBD-46E88953524F}" type="presOf" srcId="{D161FD22-3CFB-4833-A5B9-57E8F8131557}" destId="{03E7989C-A21F-45DF-8006-157684AEFE9C}" srcOrd="0" destOrd="1" presId="urn:microsoft.com/office/officeart/2005/8/layout/hProcess7#1"/>
    <dgm:cxn modelId="{6B4FD2F6-7F68-4A37-BA4F-B09890A9C63B}" type="presOf" srcId="{77217C71-8B3F-44A2-A26B-3D16F54337A5}" destId="{03E7989C-A21F-45DF-8006-157684AEFE9C}" srcOrd="0" destOrd="4" presId="urn:microsoft.com/office/officeart/2005/8/layout/hProcess7#1"/>
    <dgm:cxn modelId="{217DCB4D-5CF9-45A5-8624-358DA778E1EF}" type="presOf" srcId="{7E2E43BD-EA19-414C-BD96-97B0B5742E40}" destId="{7BF01E9A-4767-4D52-8C3E-20A5A7EDD64C}" srcOrd="0" destOrd="0" presId="urn:microsoft.com/office/officeart/2005/8/layout/hProcess7#1"/>
    <dgm:cxn modelId="{26B9620F-43BF-47C5-91B3-18E8E2D2D194}" srcId="{255FEBC2-A5F9-49C6-973B-BE38574D2E14}" destId="{77217C71-8B3F-44A2-A26B-3D16F54337A5}" srcOrd="4" destOrd="0" parTransId="{803D352F-1960-4337-966C-2BA482860481}" sibTransId="{09F3BD94-8ACD-43BD-9139-693CFE4B5E29}"/>
    <dgm:cxn modelId="{79ED5AEA-AD0F-4ED9-873C-57FB02884BA0}" srcId="{255FEBC2-A5F9-49C6-973B-BE38574D2E14}" destId="{D161FD22-3CFB-4833-A5B9-57E8F8131557}" srcOrd="1" destOrd="0" parTransId="{A1206DEE-A3F3-45D2-A235-BD5AFC80C93D}" sibTransId="{99EE3AB9-786F-495C-B7EC-6C8AE5AE0F44}"/>
    <dgm:cxn modelId="{CA45B5C3-9CDE-4366-AE27-FE7C1DD9CC20}" type="presOf" srcId="{58DC342D-1F53-461C-9EE0-E64CC7307282}" destId="{03E7989C-A21F-45DF-8006-157684AEFE9C}" srcOrd="0" destOrd="2" presId="urn:microsoft.com/office/officeart/2005/8/layout/hProcess7#1"/>
    <dgm:cxn modelId="{A5C08F6F-3C96-460F-A90D-5C012D47F778}" type="presOf" srcId="{09B60341-BFF5-4312-8ACC-30547E074CB2}" destId="{03E7989C-A21F-45DF-8006-157684AEFE9C}" srcOrd="0" destOrd="5" presId="urn:microsoft.com/office/officeart/2005/8/layout/hProcess7#1"/>
    <dgm:cxn modelId="{2255116C-9994-4644-861E-8D1E17232166}" srcId="{255FEBC2-A5F9-49C6-973B-BE38574D2E14}" destId="{58DC342D-1F53-461C-9EE0-E64CC7307282}" srcOrd="2" destOrd="0" parTransId="{D84DDC34-3A49-4E01-801C-4888D34AC8BA}" sibTransId="{3077558B-CF83-4420-BDE2-FE5E950EFF25}"/>
    <dgm:cxn modelId="{23AFC292-5E3F-479F-8060-488FA5484887}" type="presOf" srcId="{ABC9C852-5B72-44C6-8386-63AB35F6C578}" destId="{03E7989C-A21F-45DF-8006-157684AEFE9C}" srcOrd="0" destOrd="0" presId="urn:microsoft.com/office/officeart/2005/8/layout/hProcess7#1"/>
    <dgm:cxn modelId="{6A69B1DA-C7F2-426F-86FB-828792201FDB}" srcId="{7E2E43BD-EA19-414C-BD96-97B0B5742E40}" destId="{255FEBC2-A5F9-49C6-973B-BE38574D2E14}" srcOrd="0" destOrd="0" parTransId="{0C3B36D9-2A82-4BBA-8737-D310C4C4750D}" sibTransId="{6D666FC0-FC67-420F-89C3-0BADC2384089}"/>
    <dgm:cxn modelId="{45A40820-BDC3-46D0-9183-3B2296DBEB1E}" type="presOf" srcId="{255FEBC2-A5F9-49C6-973B-BE38574D2E14}" destId="{3EF37366-C4B8-4B92-88B0-AF16B6879DFD}" srcOrd="0" destOrd="0" presId="urn:microsoft.com/office/officeart/2005/8/layout/hProcess7#1"/>
    <dgm:cxn modelId="{ACA292DF-47DB-4F96-B407-47536158A964}" type="presOf" srcId="{255FEBC2-A5F9-49C6-973B-BE38574D2E14}" destId="{72F26707-ADBA-4414-A3E7-AF2E3FBCBDA4}" srcOrd="1" destOrd="0" presId="urn:microsoft.com/office/officeart/2005/8/layout/hProcess7#1"/>
    <dgm:cxn modelId="{0FBB579B-A5D6-4E68-8362-8DA0F0CEB8A2}" type="presOf" srcId="{9AAA78E6-D8F6-4EB2-8521-CD8861F0995C}" destId="{03E7989C-A21F-45DF-8006-157684AEFE9C}" srcOrd="0" destOrd="3" presId="urn:microsoft.com/office/officeart/2005/8/layout/hProcess7#1"/>
    <dgm:cxn modelId="{97115E45-A1A2-47CA-A0D1-E0DE5CA1CB60}" srcId="{255FEBC2-A5F9-49C6-973B-BE38574D2E14}" destId="{09B60341-BFF5-4312-8ACC-30547E074CB2}" srcOrd="5" destOrd="0" parTransId="{DD8416DC-07A1-40DD-B088-9C9AB5F200B8}" sibTransId="{6666BB13-BDCB-4EE9-ADC4-8F36107B7A2B}"/>
    <dgm:cxn modelId="{2C567D01-E27C-4D07-B1FB-909EB630EECB}" srcId="{255FEBC2-A5F9-49C6-973B-BE38574D2E14}" destId="{9AAA78E6-D8F6-4EB2-8521-CD8861F0995C}" srcOrd="3" destOrd="0" parTransId="{37379032-D10A-43C2-A6BB-59F2D852E48B}" sibTransId="{5C359A62-3D05-4C31-8A9D-DA14ABDAC910}"/>
    <dgm:cxn modelId="{1D118524-8A33-4872-8CD2-E6933502EE06}" srcId="{255FEBC2-A5F9-49C6-973B-BE38574D2E14}" destId="{ABC9C852-5B72-44C6-8386-63AB35F6C578}" srcOrd="0" destOrd="0" parTransId="{3DE24C00-6392-47E5-A266-AF9D12948023}" sibTransId="{5E5FB4F6-03CE-4114-967F-28BB2A0D8CF0}"/>
    <dgm:cxn modelId="{6F0CF3CC-BDD2-4F3D-8572-8F4848234C76}" type="presParOf" srcId="{7BF01E9A-4767-4D52-8C3E-20A5A7EDD64C}" destId="{9A0B9756-568F-4F38-9137-660FFEBC75DE}" srcOrd="0" destOrd="0" presId="urn:microsoft.com/office/officeart/2005/8/layout/hProcess7#1"/>
    <dgm:cxn modelId="{8AAACEE0-235F-418C-8FF4-57257F923857}" type="presParOf" srcId="{9A0B9756-568F-4F38-9137-660FFEBC75DE}" destId="{3EF37366-C4B8-4B92-88B0-AF16B6879DFD}" srcOrd="0" destOrd="0" presId="urn:microsoft.com/office/officeart/2005/8/layout/hProcess7#1"/>
    <dgm:cxn modelId="{C72F3F4E-69F0-4403-8937-384916535F0E}" type="presParOf" srcId="{9A0B9756-568F-4F38-9137-660FFEBC75DE}" destId="{72F26707-ADBA-4414-A3E7-AF2E3FBCBDA4}" srcOrd="1" destOrd="0" presId="urn:microsoft.com/office/officeart/2005/8/layout/hProcess7#1"/>
    <dgm:cxn modelId="{3385AB65-D570-4A7C-B1D9-5DBC7CFE106F}" type="presParOf" srcId="{9A0B9756-568F-4F38-9137-660FFEBC75DE}" destId="{03E7989C-A21F-45DF-8006-157684AEFE9C}" srcOrd="2" destOrd="0" presId="urn:microsoft.com/office/officeart/2005/8/layout/hProcess7#1"/>
  </dgm:cxnLst>
  <dgm:bg>
    <a:solidFill>
      <a:schemeClr val="accent6">
        <a:lumMod val="40000"/>
        <a:lumOff val="6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2E43BD-EA19-414C-BD96-97B0B5742E40}" type="doc">
      <dgm:prSet loTypeId="urn:microsoft.com/office/officeart/2005/8/layout/hProcess7#2" loCatId="list" qsTypeId="urn:microsoft.com/office/officeart/2005/8/quickstyle/simple1" qsCatId="simple" csTypeId="urn:microsoft.com/office/officeart/2005/8/colors/accent1_2" csCatId="accent1" phldr="1"/>
      <dgm:spPr/>
      <dgm:t>
        <a:bodyPr/>
        <a:lstStyle/>
        <a:p>
          <a:endParaRPr lang="en-GB"/>
        </a:p>
      </dgm:t>
    </dgm:pt>
    <dgm:pt modelId="{255FEBC2-A5F9-49C6-973B-BE38574D2E14}">
      <dgm:prSet phldrT="[Text]"/>
      <dgm:spPr>
        <a:solidFill>
          <a:schemeClr val="accent6"/>
        </a:solidFill>
      </dgm:spPr>
      <dgm:t>
        <a:bodyPr/>
        <a:lstStyle/>
        <a:p>
          <a:pPr algn="ctr"/>
          <a:r>
            <a:rPr lang="en-GB" dirty="0" err="1" smtClean="0"/>
            <a:t>Reglas</a:t>
          </a:r>
          <a:endParaRPr lang="en-GB" dirty="0"/>
        </a:p>
      </dgm:t>
    </dgm:pt>
    <dgm:pt modelId="{0C3B36D9-2A82-4BBA-8737-D310C4C4750D}" type="parTrans" cxnId="{6A69B1DA-C7F2-426F-86FB-828792201FDB}">
      <dgm:prSet/>
      <dgm:spPr/>
      <dgm:t>
        <a:bodyPr/>
        <a:lstStyle/>
        <a:p>
          <a:endParaRPr lang="en-GB"/>
        </a:p>
      </dgm:t>
    </dgm:pt>
    <dgm:pt modelId="{6D666FC0-FC67-420F-89C3-0BADC2384089}" type="sibTrans" cxnId="{6A69B1DA-C7F2-426F-86FB-828792201FDB}">
      <dgm:prSet/>
      <dgm:spPr/>
      <dgm:t>
        <a:bodyPr/>
        <a:lstStyle/>
        <a:p>
          <a:endParaRPr lang="en-GB"/>
        </a:p>
      </dgm:t>
    </dgm:pt>
    <dgm:pt modelId="{ABC9C852-5B72-44C6-8386-63AB35F6C578}">
      <dgm:prSet phldrT="[Text]" custT="1"/>
      <dgm:spPr/>
      <dgm:t>
        <a:bodyPr/>
        <a:lstStyle/>
        <a:p>
          <a:r>
            <a:rPr lang="es-ES" sz="2100" b="1" dirty="0" smtClean="0"/>
            <a:t>* La </a:t>
          </a:r>
          <a:r>
            <a:rPr lang="es-ES" sz="2100" b="1" dirty="0" err="1" smtClean="0"/>
            <a:t>coevaluación</a:t>
          </a:r>
          <a:r>
            <a:rPr lang="es-ES" sz="2100" b="1" dirty="0" smtClean="0"/>
            <a:t> implica el análisis minucioso del trabajo de otro estudiante. </a:t>
          </a:r>
        </a:p>
        <a:p>
          <a:r>
            <a:rPr lang="es-ES" sz="1800" b="0" dirty="0" smtClean="0"/>
            <a:t>Esto puede implicar que el estudiante evaluado se sienta vulnerable o criticado cuando su trabajo se considera por debajo de los estándares esperados. Por eso es importante establecer algunas reglas básicas que regulen la forma en que la retroalimentación se da para generar confianza. </a:t>
          </a:r>
        </a:p>
        <a:p>
          <a:r>
            <a:rPr lang="es-ES" sz="1800" b="0" dirty="0" smtClean="0"/>
            <a:t>Ejemplos de reglas son:</a:t>
          </a:r>
        </a:p>
        <a:p>
          <a:r>
            <a:rPr lang="es-ES" sz="1800" b="0" dirty="0" smtClean="0"/>
            <a:t>- Por cada comentario negativo, se ofrece un comentario positivo</a:t>
          </a:r>
          <a:br>
            <a:rPr lang="es-ES" sz="1800" b="0" dirty="0" smtClean="0"/>
          </a:br>
          <a:r>
            <a:rPr lang="es-ES" sz="1800" b="0" dirty="0" smtClean="0"/>
            <a:t>- Se evitará el lenguaje discriminatorio.</a:t>
          </a:r>
          <a:endParaRPr lang="en-GB" sz="1800" b="0" dirty="0"/>
        </a:p>
      </dgm:t>
    </dgm:pt>
    <dgm:pt modelId="{3DE24C00-6392-47E5-A266-AF9D12948023}" type="parTrans" cxnId="{1D118524-8A33-4872-8CD2-E6933502EE06}">
      <dgm:prSet/>
      <dgm:spPr/>
      <dgm:t>
        <a:bodyPr/>
        <a:lstStyle/>
        <a:p>
          <a:endParaRPr lang="en-GB"/>
        </a:p>
      </dgm:t>
    </dgm:pt>
    <dgm:pt modelId="{5E5FB4F6-03CE-4114-967F-28BB2A0D8CF0}" type="sibTrans" cxnId="{1D118524-8A33-4872-8CD2-E6933502EE06}">
      <dgm:prSet/>
      <dgm:spPr/>
      <dgm:t>
        <a:bodyPr/>
        <a:lstStyle/>
        <a:p>
          <a:endParaRPr lang="en-GB"/>
        </a:p>
      </dgm:t>
    </dgm:pt>
    <dgm:pt modelId="{09B60341-BFF5-4312-8ACC-30547E074CB2}">
      <dgm:prSet phldrT="[Text]"/>
      <dgm:spPr/>
      <dgm:t>
        <a:bodyPr/>
        <a:lstStyle/>
        <a:p>
          <a:r>
            <a:rPr lang="es-ES" sz="1800" smtClean="0"/>
            <a:t>.</a:t>
          </a:r>
          <a:endParaRPr lang="en-GB" sz="1800"/>
        </a:p>
      </dgm:t>
    </dgm:pt>
    <dgm:pt modelId="{DD8416DC-07A1-40DD-B088-9C9AB5F200B8}" type="parTrans" cxnId="{97115E45-A1A2-47CA-A0D1-E0DE5CA1CB60}">
      <dgm:prSet/>
      <dgm:spPr/>
      <dgm:t>
        <a:bodyPr/>
        <a:lstStyle/>
        <a:p>
          <a:endParaRPr lang="en-GB"/>
        </a:p>
      </dgm:t>
    </dgm:pt>
    <dgm:pt modelId="{6666BB13-BDCB-4EE9-ADC4-8F36107B7A2B}" type="sibTrans" cxnId="{97115E45-A1A2-47CA-A0D1-E0DE5CA1CB60}">
      <dgm:prSet/>
      <dgm:spPr/>
      <dgm:t>
        <a:bodyPr/>
        <a:lstStyle/>
        <a:p>
          <a:endParaRPr lang="en-GB"/>
        </a:p>
      </dgm:t>
    </dgm:pt>
    <dgm:pt modelId="{D4E30274-678E-4BD5-92A7-99E6A34A8C28}">
      <dgm:prSet custT="1"/>
      <dgm:spPr/>
      <dgm:t>
        <a:bodyPr/>
        <a:lstStyle/>
        <a:p>
          <a:r>
            <a:rPr lang="es-ES" sz="1800" b="0" dirty="0" smtClean="0"/>
            <a:t>- Se hará referencia al trabajo, no a la persona.</a:t>
          </a:r>
          <a:endParaRPr lang="en-GB" sz="1800" b="0" dirty="0"/>
        </a:p>
      </dgm:t>
    </dgm:pt>
    <dgm:pt modelId="{3FB5FE33-73B5-40A3-9496-271FAEEEC2D8}" type="parTrans" cxnId="{DAA8CA39-0B4B-4032-80B6-D26743C065F2}">
      <dgm:prSet/>
      <dgm:spPr/>
      <dgm:t>
        <a:bodyPr/>
        <a:lstStyle/>
        <a:p>
          <a:endParaRPr lang="en-GB"/>
        </a:p>
      </dgm:t>
    </dgm:pt>
    <dgm:pt modelId="{47B08598-5802-455B-B238-D4FC856585E8}" type="sibTrans" cxnId="{DAA8CA39-0B4B-4032-80B6-D26743C065F2}">
      <dgm:prSet/>
      <dgm:spPr/>
      <dgm:t>
        <a:bodyPr/>
        <a:lstStyle/>
        <a:p>
          <a:endParaRPr lang="en-GB"/>
        </a:p>
      </dgm:t>
    </dgm:pt>
    <dgm:pt modelId="{7BF01E9A-4767-4D52-8C3E-20A5A7EDD64C}" type="pres">
      <dgm:prSet presAssocID="{7E2E43BD-EA19-414C-BD96-97B0B5742E40}" presName="Name0" presStyleCnt="0">
        <dgm:presLayoutVars>
          <dgm:dir/>
          <dgm:animLvl val="lvl"/>
          <dgm:resizeHandles val="exact"/>
        </dgm:presLayoutVars>
      </dgm:prSet>
      <dgm:spPr/>
      <dgm:t>
        <a:bodyPr/>
        <a:lstStyle/>
        <a:p>
          <a:endParaRPr lang="en-GB"/>
        </a:p>
      </dgm:t>
    </dgm:pt>
    <dgm:pt modelId="{9A0B9756-568F-4F38-9137-660FFEBC75DE}" type="pres">
      <dgm:prSet presAssocID="{255FEBC2-A5F9-49C6-973B-BE38574D2E14}" presName="compositeNode" presStyleCnt="0">
        <dgm:presLayoutVars>
          <dgm:bulletEnabled val="1"/>
        </dgm:presLayoutVars>
      </dgm:prSet>
      <dgm:spPr/>
    </dgm:pt>
    <dgm:pt modelId="{3EF37366-C4B8-4B92-88B0-AF16B6879DFD}" type="pres">
      <dgm:prSet presAssocID="{255FEBC2-A5F9-49C6-973B-BE38574D2E14}" presName="bgRect" presStyleLbl="node1" presStyleIdx="0" presStyleCnt="1" custScaleX="86456" custLinFactNeighborX="-146" custLinFactNeighborY="252"/>
      <dgm:spPr/>
      <dgm:t>
        <a:bodyPr/>
        <a:lstStyle/>
        <a:p>
          <a:endParaRPr lang="en-GB"/>
        </a:p>
      </dgm:t>
    </dgm:pt>
    <dgm:pt modelId="{72F26707-ADBA-4414-A3E7-AF2E3FBCBDA4}" type="pres">
      <dgm:prSet presAssocID="{255FEBC2-A5F9-49C6-973B-BE38574D2E14}" presName="parentNode" presStyleLbl="node1" presStyleIdx="0" presStyleCnt="1">
        <dgm:presLayoutVars>
          <dgm:chMax val="0"/>
          <dgm:bulletEnabled val="1"/>
        </dgm:presLayoutVars>
      </dgm:prSet>
      <dgm:spPr/>
      <dgm:t>
        <a:bodyPr/>
        <a:lstStyle/>
        <a:p>
          <a:endParaRPr lang="en-GB"/>
        </a:p>
      </dgm:t>
    </dgm:pt>
    <dgm:pt modelId="{03E7989C-A21F-45DF-8006-157684AEFE9C}" type="pres">
      <dgm:prSet presAssocID="{255FEBC2-A5F9-49C6-973B-BE38574D2E14}" presName="childNode" presStyleLbl="node1" presStyleIdx="0" presStyleCnt="1">
        <dgm:presLayoutVars>
          <dgm:bulletEnabled val="1"/>
        </dgm:presLayoutVars>
      </dgm:prSet>
      <dgm:spPr/>
      <dgm:t>
        <a:bodyPr/>
        <a:lstStyle/>
        <a:p>
          <a:endParaRPr lang="en-GB"/>
        </a:p>
      </dgm:t>
    </dgm:pt>
  </dgm:ptLst>
  <dgm:cxnLst>
    <dgm:cxn modelId="{BA8FA2A2-020D-48A8-A050-6C94863060FD}" type="presOf" srcId="{7E2E43BD-EA19-414C-BD96-97B0B5742E40}" destId="{7BF01E9A-4767-4D52-8C3E-20A5A7EDD64C}" srcOrd="0" destOrd="0" presId="urn:microsoft.com/office/officeart/2005/8/layout/hProcess7#2"/>
    <dgm:cxn modelId="{FEDC6A4E-BAAA-4966-B395-3C5A1791F231}" type="presOf" srcId="{ABC9C852-5B72-44C6-8386-63AB35F6C578}" destId="{03E7989C-A21F-45DF-8006-157684AEFE9C}" srcOrd="0" destOrd="0" presId="urn:microsoft.com/office/officeart/2005/8/layout/hProcess7#2"/>
    <dgm:cxn modelId="{09C3F6F4-E18E-4DAD-A495-E37AE580F6A9}" type="presOf" srcId="{255FEBC2-A5F9-49C6-973B-BE38574D2E14}" destId="{72F26707-ADBA-4414-A3E7-AF2E3FBCBDA4}" srcOrd="1" destOrd="0" presId="urn:microsoft.com/office/officeart/2005/8/layout/hProcess7#2"/>
    <dgm:cxn modelId="{DAA8CA39-0B4B-4032-80B6-D26743C065F2}" srcId="{255FEBC2-A5F9-49C6-973B-BE38574D2E14}" destId="{D4E30274-678E-4BD5-92A7-99E6A34A8C28}" srcOrd="1" destOrd="0" parTransId="{3FB5FE33-73B5-40A3-9496-271FAEEEC2D8}" sibTransId="{47B08598-5802-455B-B238-D4FC856585E8}"/>
    <dgm:cxn modelId="{D89DF583-67C0-4766-BAD9-F4EC6BC2E70B}" type="presOf" srcId="{255FEBC2-A5F9-49C6-973B-BE38574D2E14}" destId="{3EF37366-C4B8-4B92-88B0-AF16B6879DFD}" srcOrd="0" destOrd="0" presId="urn:microsoft.com/office/officeart/2005/8/layout/hProcess7#2"/>
    <dgm:cxn modelId="{6A69B1DA-C7F2-426F-86FB-828792201FDB}" srcId="{7E2E43BD-EA19-414C-BD96-97B0B5742E40}" destId="{255FEBC2-A5F9-49C6-973B-BE38574D2E14}" srcOrd="0" destOrd="0" parTransId="{0C3B36D9-2A82-4BBA-8737-D310C4C4750D}" sibTransId="{6D666FC0-FC67-420F-89C3-0BADC2384089}"/>
    <dgm:cxn modelId="{E722DE0D-CD99-40B2-9839-72750F48CA0D}" type="presOf" srcId="{09B60341-BFF5-4312-8ACC-30547E074CB2}" destId="{03E7989C-A21F-45DF-8006-157684AEFE9C}" srcOrd="0" destOrd="2" presId="urn:microsoft.com/office/officeart/2005/8/layout/hProcess7#2"/>
    <dgm:cxn modelId="{97115E45-A1A2-47CA-A0D1-E0DE5CA1CB60}" srcId="{255FEBC2-A5F9-49C6-973B-BE38574D2E14}" destId="{09B60341-BFF5-4312-8ACC-30547E074CB2}" srcOrd="2" destOrd="0" parTransId="{DD8416DC-07A1-40DD-B088-9C9AB5F200B8}" sibTransId="{6666BB13-BDCB-4EE9-ADC4-8F36107B7A2B}"/>
    <dgm:cxn modelId="{1D118524-8A33-4872-8CD2-E6933502EE06}" srcId="{255FEBC2-A5F9-49C6-973B-BE38574D2E14}" destId="{ABC9C852-5B72-44C6-8386-63AB35F6C578}" srcOrd="0" destOrd="0" parTransId="{3DE24C00-6392-47E5-A266-AF9D12948023}" sibTransId="{5E5FB4F6-03CE-4114-967F-28BB2A0D8CF0}"/>
    <dgm:cxn modelId="{3256ACCB-40AC-448F-87B0-D839F4EA1C86}" type="presOf" srcId="{D4E30274-678E-4BD5-92A7-99E6A34A8C28}" destId="{03E7989C-A21F-45DF-8006-157684AEFE9C}" srcOrd="0" destOrd="1" presId="urn:microsoft.com/office/officeart/2005/8/layout/hProcess7#2"/>
    <dgm:cxn modelId="{0DA83E60-A3ED-4580-8119-2DB450DD2CF4}" type="presParOf" srcId="{7BF01E9A-4767-4D52-8C3E-20A5A7EDD64C}" destId="{9A0B9756-568F-4F38-9137-660FFEBC75DE}" srcOrd="0" destOrd="0" presId="urn:microsoft.com/office/officeart/2005/8/layout/hProcess7#2"/>
    <dgm:cxn modelId="{89D8017D-D8E5-4629-A6AD-94D11D08C21A}" type="presParOf" srcId="{9A0B9756-568F-4F38-9137-660FFEBC75DE}" destId="{3EF37366-C4B8-4B92-88B0-AF16B6879DFD}" srcOrd="0" destOrd="0" presId="urn:microsoft.com/office/officeart/2005/8/layout/hProcess7#2"/>
    <dgm:cxn modelId="{2BD4F946-AC67-4125-9420-BA519B35230D}" type="presParOf" srcId="{9A0B9756-568F-4F38-9137-660FFEBC75DE}" destId="{72F26707-ADBA-4414-A3E7-AF2E3FBCBDA4}" srcOrd="1" destOrd="0" presId="urn:microsoft.com/office/officeart/2005/8/layout/hProcess7#2"/>
    <dgm:cxn modelId="{30862673-99C4-471D-B5BB-50D9FFCDBC0B}" type="presParOf" srcId="{9A0B9756-568F-4F38-9137-660FFEBC75DE}" destId="{03E7989C-A21F-45DF-8006-157684AEFE9C}" srcOrd="2" destOrd="0" presId="urn:microsoft.com/office/officeart/2005/8/layout/hProcess7#2"/>
  </dgm:cxnLst>
  <dgm:bg>
    <a:solidFill>
      <a:schemeClr val="accent6">
        <a:lumMod val="40000"/>
        <a:lumOff val="6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E2E43BD-EA19-414C-BD96-97B0B5742E40}" type="doc">
      <dgm:prSet loTypeId="urn:microsoft.com/office/officeart/2005/8/layout/hProcess7#3" loCatId="list" qsTypeId="urn:microsoft.com/office/officeart/2005/8/quickstyle/simple1" qsCatId="simple" csTypeId="urn:microsoft.com/office/officeart/2005/8/colors/accent1_2" csCatId="accent1" phldr="1"/>
      <dgm:spPr/>
      <dgm:t>
        <a:bodyPr/>
        <a:lstStyle/>
        <a:p>
          <a:endParaRPr lang="en-GB"/>
        </a:p>
      </dgm:t>
    </dgm:pt>
    <dgm:pt modelId="{255FEBC2-A5F9-49C6-973B-BE38574D2E14}">
      <dgm:prSet phldrT="[Text]"/>
      <dgm:spPr>
        <a:solidFill>
          <a:schemeClr val="accent6"/>
        </a:solidFill>
      </dgm:spPr>
      <dgm:t>
        <a:bodyPr/>
        <a:lstStyle/>
        <a:p>
          <a:r>
            <a:rPr lang="en-GB" dirty="0" err="1" smtClean="0"/>
            <a:t>Proceso</a:t>
          </a:r>
          <a:endParaRPr lang="en-GB" dirty="0"/>
        </a:p>
      </dgm:t>
    </dgm:pt>
    <dgm:pt modelId="{0C3B36D9-2A82-4BBA-8737-D310C4C4750D}" type="parTrans" cxnId="{6A69B1DA-C7F2-426F-86FB-828792201FDB}">
      <dgm:prSet/>
      <dgm:spPr/>
      <dgm:t>
        <a:bodyPr/>
        <a:lstStyle/>
        <a:p>
          <a:endParaRPr lang="en-GB"/>
        </a:p>
      </dgm:t>
    </dgm:pt>
    <dgm:pt modelId="{6D666FC0-FC67-420F-89C3-0BADC2384089}" type="sibTrans" cxnId="{6A69B1DA-C7F2-426F-86FB-828792201FDB}">
      <dgm:prSet/>
      <dgm:spPr/>
      <dgm:t>
        <a:bodyPr/>
        <a:lstStyle/>
        <a:p>
          <a:endParaRPr lang="en-GB"/>
        </a:p>
      </dgm:t>
    </dgm:pt>
    <dgm:pt modelId="{ABC9C852-5B72-44C6-8386-63AB35F6C578}">
      <dgm:prSet phldrT="[Text]" custT="1"/>
      <dgm:spPr/>
      <dgm:t>
        <a:bodyPr/>
        <a:lstStyle/>
        <a:p>
          <a:r>
            <a:rPr lang="es-ES" sz="2100" dirty="0" smtClean="0"/>
            <a:t>* </a:t>
          </a:r>
          <a:r>
            <a:rPr lang="es-ES" sz="2100" b="1" dirty="0" smtClean="0"/>
            <a:t>Escucha, mira, responde </a:t>
          </a:r>
        </a:p>
        <a:p>
          <a:r>
            <a:rPr lang="es-ES" sz="1800" dirty="0" smtClean="0"/>
            <a:t>No hay nada más perjudicial que sentirse ignorado o parcialmente escuchado cuando uno presenta su trabajo. Por eso ten en cuenta que es necesario respetar las contribuciones de los demás, así como responder a las preguntas y sugerencias.</a:t>
          </a:r>
          <a:endParaRPr lang="en-GB" sz="1800" b="1" dirty="0"/>
        </a:p>
      </dgm:t>
    </dgm:pt>
    <dgm:pt modelId="{3DE24C00-6392-47E5-A266-AF9D12948023}" type="parTrans" cxnId="{1D118524-8A33-4872-8CD2-E6933502EE06}">
      <dgm:prSet/>
      <dgm:spPr/>
      <dgm:t>
        <a:bodyPr/>
        <a:lstStyle/>
        <a:p>
          <a:endParaRPr lang="en-GB"/>
        </a:p>
      </dgm:t>
    </dgm:pt>
    <dgm:pt modelId="{5E5FB4F6-03CE-4114-967F-28BB2A0D8CF0}" type="sibTrans" cxnId="{1D118524-8A33-4872-8CD2-E6933502EE06}">
      <dgm:prSet/>
      <dgm:spPr/>
      <dgm:t>
        <a:bodyPr/>
        <a:lstStyle/>
        <a:p>
          <a:endParaRPr lang="en-GB"/>
        </a:p>
      </dgm:t>
    </dgm:pt>
    <dgm:pt modelId="{09B60341-BFF5-4312-8ACC-30547E074CB2}">
      <dgm:prSet phldrT="[Text]"/>
      <dgm:spPr/>
      <dgm:t>
        <a:bodyPr/>
        <a:lstStyle/>
        <a:p>
          <a:r>
            <a:rPr lang="es-ES" sz="1500" smtClean="0"/>
            <a:t>.</a:t>
          </a:r>
          <a:endParaRPr lang="en-GB" sz="1500"/>
        </a:p>
      </dgm:t>
    </dgm:pt>
    <dgm:pt modelId="{DD8416DC-07A1-40DD-B088-9C9AB5F200B8}" type="parTrans" cxnId="{97115E45-A1A2-47CA-A0D1-E0DE5CA1CB60}">
      <dgm:prSet/>
      <dgm:spPr/>
      <dgm:t>
        <a:bodyPr/>
        <a:lstStyle/>
        <a:p>
          <a:endParaRPr lang="en-GB"/>
        </a:p>
      </dgm:t>
    </dgm:pt>
    <dgm:pt modelId="{6666BB13-BDCB-4EE9-ADC4-8F36107B7A2B}" type="sibTrans" cxnId="{97115E45-A1A2-47CA-A0D1-E0DE5CA1CB60}">
      <dgm:prSet/>
      <dgm:spPr/>
      <dgm:t>
        <a:bodyPr/>
        <a:lstStyle/>
        <a:p>
          <a:endParaRPr lang="en-GB"/>
        </a:p>
      </dgm:t>
    </dgm:pt>
    <dgm:pt modelId="{8BD48670-BE0E-4552-A54C-A899225A4B3E}">
      <dgm:prSet custT="1"/>
      <dgm:spPr/>
      <dgm:t>
        <a:bodyPr/>
        <a:lstStyle/>
        <a:p>
          <a:r>
            <a:rPr lang="es-ES" sz="1800" dirty="0" smtClean="0"/>
            <a:t>-Se constructivo: si te ha gustado o no un trabajo, siempre debemos proporcionar críticas constructivas, entregando sugerencias de mejoría.</a:t>
          </a:r>
          <a:endParaRPr lang="en-GB" sz="1800" dirty="0"/>
        </a:p>
      </dgm:t>
    </dgm:pt>
    <dgm:pt modelId="{C280301A-6279-4919-8226-81874CD8A635}" type="parTrans" cxnId="{33BFB64B-CAC5-49D4-A31C-D486C66A3F29}">
      <dgm:prSet/>
      <dgm:spPr/>
      <dgm:t>
        <a:bodyPr/>
        <a:lstStyle/>
        <a:p>
          <a:endParaRPr lang="en-GB"/>
        </a:p>
      </dgm:t>
    </dgm:pt>
    <dgm:pt modelId="{9D58CF92-6B57-47C5-B720-7C93DB60837A}" type="sibTrans" cxnId="{33BFB64B-CAC5-49D4-A31C-D486C66A3F29}">
      <dgm:prSet/>
      <dgm:spPr/>
      <dgm:t>
        <a:bodyPr/>
        <a:lstStyle/>
        <a:p>
          <a:endParaRPr lang="en-GB"/>
        </a:p>
      </dgm:t>
    </dgm:pt>
    <dgm:pt modelId="{34FD5252-822A-4627-AA80-B9B4F5C8F926}">
      <dgm:prSet custT="1"/>
      <dgm:spPr/>
      <dgm:t>
        <a:bodyPr/>
        <a:lstStyle/>
        <a:p>
          <a:r>
            <a:rPr lang="es-ES" sz="1800" dirty="0" smtClean="0"/>
            <a:t>- Formula preguntas: pregunta las cosas que aparecen poco claras, estando lo mas abierto posible a escuchar otras opiniones.</a:t>
          </a:r>
          <a:endParaRPr lang="en-GB" sz="1800" dirty="0"/>
        </a:p>
      </dgm:t>
    </dgm:pt>
    <dgm:pt modelId="{764C2AB8-04D3-4D68-941D-F345F5D5A2A2}" type="parTrans" cxnId="{96C5B9B1-37B3-4051-B375-C50DF083EC52}">
      <dgm:prSet/>
      <dgm:spPr/>
      <dgm:t>
        <a:bodyPr/>
        <a:lstStyle/>
        <a:p>
          <a:endParaRPr lang="en-GB"/>
        </a:p>
      </dgm:t>
    </dgm:pt>
    <dgm:pt modelId="{61B3869E-37D5-41BB-BBE9-2AAA65FFE64F}" type="sibTrans" cxnId="{96C5B9B1-37B3-4051-B375-C50DF083EC52}">
      <dgm:prSet/>
      <dgm:spPr/>
      <dgm:t>
        <a:bodyPr/>
        <a:lstStyle/>
        <a:p>
          <a:endParaRPr lang="en-GB"/>
        </a:p>
      </dgm:t>
    </dgm:pt>
    <dgm:pt modelId="{B19B674B-3EB5-44B7-9B80-83412EE7F3E3}">
      <dgm:prSet custT="1"/>
      <dgm:spPr/>
      <dgm:t>
        <a:bodyPr/>
        <a:lstStyle/>
        <a:p>
          <a:r>
            <a:rPr lang="es-ES" sz="1800" dirty="0" smtClean="0"/>
            <a:t>- Mantén el foco: concentra tus comentarios evitando divagar ya que esto va a ser difícil de interpretar y no será de mucha utilidad. Los comentarios detallados son más útiles para ayudar a tus compañeros a mejorar su trabajo.</a:t>
          </a:r>
          <a:endParaRPr lang="en-GB" sz="1800" dirty="0"/>
        </a:p>
      </dgm:t>
    </dgm:pt>
    <dgm:pt modelId="{9DE6E7F7-6CA7-4488-825A-86DC7B1B1805}" type="parTrans" cxnId="{5E5E9925-F3F2-4CC1-AC87-AD96F41F62AD}">
      <dgm:prSet/>
      <dgm:spPr/>
      <dgm:t>
        <a:bodyPr/>
        <a:lstStyle/>
        <a:p>
          <a:endParaRPr lang="en-GB"/>
        </a:p>
      </dgm:t>
    </dgm:pt>
    <dgm:pt modelId="{9F09637E-3901-428D-AF49-B54B55169475}" type="sibTrans" cxnId="{5E5E9925-F3F2-4CC1-AC87-AD96F41F62AD}">
      <dgm:prSet/>
      <dgm:spPr/>
      <dgm:t>
        <a:bodyPr/>
        <a:lstStyle/>
        <a:p>
          <a:endParaRPr lang="en-GB"/>
        </a:p>
      </dgm:t>
    </dgm:pt>
    <dgm:pt modelId="{7BF01E9A-4767-4D52-8C3E-20A5A7EDD64C}" type="pres">
      <dgm:prSet presAssocID="{7E2E43BD-EA19-414C-BD96-97B0B5742E40}" presName="Name0" presStyleCnt="0">
        <dgm:presLayoutVars>
          <dgm:dir/>
          <dgm:animLvl val="lvl"/>
          <dgm:resizeHandles val="exact"/>
        </dgm:presLayoutVars>
      </dgm:prSet>
      <dgm:spPr/>
      <dgm:t>
        <a:bodyPr/>
        <a:lstStyle/>
        <a:p>
          <a:endParaRPr lang="en-GB"/>
        </a:p>
      </dgm:t>
    </dgm:pt>
    <dgm:pt modelId="{9A0B9756-568F-4F38-9137-660FFEBC75DE}" type="pres">
      <dgm:prSet presAssocID="{255FEBC2-A5F9-49C6-973B-BE38574D2E14}" presName="compositeNode" presStyleCnt="0">
        <dgm:presLayoutVars>
          <dgm:bulletEnabled val="1"/>
        </dgm:presLayoutVars>
      </dgm:prSet>
      <dgm:spPr/>
    </dgm:pt>
    <dgm:pt modelId="{3EF37366-C4B8-4B92-88B0-AF16B6879DFD}" type="pres">
      <dgm:prSet presAssocID="{255FEBC2-A5F9-49C6-973B-BE38574D2E14}" presName="bgRect" presStyleLbl="node1" presStyleIdx="0" presStyleCnt="1" custScaleX="89241" custLinFactNeighborX="2338"/>
      <dgm:spPr/>
      <dgm:t>
        <a:bodyPr/>
        <a:lstStyle/>
        <a:p>
          <a:endParaRPr lang="en-GB"/>
        </a:p>
      </dgm:t>
    </dgm:pt>
    <dgm:pt modelId="{72F26707-ADBA-4414-A3E7-AF2E3FBCBDA4}" type="pres">
      <dgm:prSet presAssocID="{255FEBC2-A5F9-49C6-973B-BE38574D2E14}" presName="parentNode" presStyleLbl="node1" presStyleIdx="0" presStyleCnt="1">
        <dgm:presLayoutVars>
          <dgm:chMax val="0"/>
          <dgm:bulletEnabled val="1"/>
        </dgm:presLayoutVars>
      </dgm:prSet>
      <dgm:spPr/>
      <dgm:t>
        <a:bodyPr/>
        <a:lstStyle/>
        <a:p>
          <a:endParaRPr lang="en-GB"/>
        </a:p>
      </dgm:t>
    </dgm:pt>
    <dgm:pt modelId="{03E7989C-A21F-45DF-8006-157684AEFE9C}" type="pres">
      <dgm:prSet presAssocID="{255FEBC2-A5F9-49C6-973B-BE38574D2E14}" presName="childNode" presStyleLbl="node1" presStyleIdx="0" presStyleCnt="1">
        <dgm:presLayoutVars>
          <dgm:bulletEnabled val="1"/>
        </dgm:presLayoutVars>
      </dgm:prSet>
      <dgm:spPr/>
      <dgm:t>
        <a:bodyPr/>
        <a:lstStyle/>
        <a:p>
          <a:endParaRPr lang="en-GB"/>
        </a:p>
      </dgm:t>
    </dgm:pt>
  </dgm:ptLst>
  <dgm:cxnLst>
    <dgm:cxn modelId="{47B00D11-4E75-40B2-8873-5705C80E558A}" type="presOf" srcId="{8BD48670-BE0E-4552-A54C-A899225A4B3E}" destId="{03E7989C-A21F-45DF-8006-157684AEFE9C}" srcOrd="0" destOrd="1" presId="urn:microsoft.com/office/officeart/2005/8/layout/hProcess7#3"/>
    <dgm:cxn modelId="{33BFB64B-CAC5-49D4-A31C-D486C66A3F29}" srcId="{255FEBC2-A5F9-49C6-973B-BE38574D2E14}" destId="{8BD48670-BE0E-4552-A54C-A899225A4B3E}" srcOrd="1" destOrd="0" parTransId="{C280301A-6279-4919-8226-81874CD8A635}" sibTransId="{9D58CF92-6B57-47C5-B720-7C93DB60837A}"/>
    <dgm:cxn modelId="{B23E62AA-E769-4F62-9A16-BBCFC5821919}" type="presOf" srcId="{ABC9C852-5B72-44C6-8386-63AB35F6C578}" destId="{03E7989C-A21F-45DF-8006-157684AEFE9C}" srcOrd="0" destOrd="0" presId="urn:microsoft.com/office/officeart/2005/8/layout/hProcess7#3"/>
    <dgm:cxn modelId="{0224F53A-A23B-4B42-9D87-54FB43B96249}" type="presOf" srcId="{B19B674B-3EB5-44B7-9B80-83412EE7F3E3}" destId="{03E7989C-A21F-45DF-8006-157684AEFE9C}" srcOrd="0" destOrd="3" presId="urn:microsoft.com/office/officeart/2005/8/layout/hProcess7#3"/>
    <dgm:cxn modelId="{5870F610-FF1D-41CC-92B9-FEF8B5EE2B60}" type="presOf" srcId="{255FEBC2-A5F9-49C6-973B-BE38574D2E14}" destId="{72F26707-ADBA-4414-A3E7-AF2E3FBCBDA4}" srcOrd="1" destOrd="0" presId="urn:microsoft.com/office/officeart/2005/8/layout/hProcess7#3"/>
    <dgm:cxn modelId="{0B241874-1F17-4DC6-A622-9B46B34AC7CB}" type="presOf" srcId="{255FEBC2-A5F9-49C6-973B-BE38574D2E14}" destId="{3EF37366-C4B8-4B92-88B0-AF16B6879DFD}" srcOrd="0" destOrd="0" presId="urn:microsoft.com/office/officeart/2005/8/layout/hProcess7#3"/>
    <dgm:cxn modelId="{96C5B9B1-37B3-4051-B375-C50DF083EC52}" srcId="{255FEBC2-A5F9-49C6-973B-BE38574D2E14}" destId="{34FD5252-822A-4627-AA80-B9B4F5C8F926}" srcOrd="2" destOrd="0" parTransId="{764C2AB8-04D3-4D68-941D-F345F5D5A2A2}" sibTransId="{61B3869E-37D5-41BB-BBE9-2AAA65FFE64F}"/>
    <dgm:cxn modelId="{BF724238-BE2E-4829-ACD2-923B55722480}" type="presOf" srcId="{34FD5252-822A-4627-AA80-B9B4F5C8F926}" destId="{03E7989C-A21F-45DF-8006-157684AEFE9C}" srcOrd="0" destOrd="2" presId="urn:microsoft.com/office/officeart/2005/8/layout/hProcess7#3"/>
    <dgm:cxn modelId="{6A69B1DA-C7F2-426F-86FB-828792201FDB}" srcId="{7E2E43BD-EA19-414C-BD96-97B0B5742E40}" destId="{255FEBC2-A5F9-49C6-973B-BE38574D2E14}" srcOrd="0" destOrd="0" parTransId="{0C3B36D9-2A82-4BBA-8737-D310C4C4750D}" sibTransId="{6D666FC0-FC67-420F-89C3-0BADC2384089}"/>
    <dgm:cxn modelId="{E5748F61-7F64-4697-A007-3D0E63644B23}" type="presOf" srcId="{09B60341-BFF5-4312-8ACC-30547E074CB2}" destId="{03E7989C-A21F-45DF-8006-157684AEFE9C}" srcOrd="0" destOrd="4" presId="urn:microsoft.com/office/officeart/2005/8/layout/hProcess7#3"/>
    <dgm:cxn modelId="{5E5E9925-F3F2-4CC1-AC87-AD96F41F62AD}" srcId="{255FEBC2-A5F9-49C6-973B-BE38574D2E14}" destId="{B19B674B-3EB5-44B7-9B80-83412EE7F3E3}" srcOrd="3" destOrd="0" parTransId="{9DE6E7F7-6CA7-4488-825A-86DC7B1B1805}" sibTransId="{9F09637E-3901-428D-AF49-B54B55169475}"/>
    <dgm:cxn modelId="{A8DF4C18-F330-4653-809D-9DED4CF5AB14}" type="presOf" srcId="{7E2E43BD-EA19-414C-BD96-97B0B5742E40}" destId="{7BF01E9A-4767-4D52-8C3E-20A5A7EDD64C}" srcOrd="0" destOrd="0" presId="urn:microsoft.com/office/officeart/2005/8/layout/hProcess7#3"/>
    <dgm:cxn modelId="{97115E45-A1A2-47CA-A0D1-E0DE5CA1CB60}" srcId="{255FEBC2-A5F9-49C6-973B-BE38574D2E14}" destId="{09B60341-BFF5-4312-8ACC-30547E074CB2}" srcOrd="4" destOrd="0" parTransId="{DD8416DC-07A1-40DD-B088-9C9AB5F200B8}" sibTransId="{6666BB13-BDCB-4EE9-ADC4-8F36107B7A2B}"/>
    <dgm:cxn modelId="{1D118524-8A33-4872-8CD2-E6933502EE06}" srcId="{255FEBC2-A5F9-49C6-973B-BE38574D2E14}" destId="{ABC9C852-5B72-44C6-8386-63AB35F6C578}" srcOrd="0" destOrd="0" parTransId="{3DE24C00-6392-47E5-A266-AF9D12948023}" sibTransId="{5E5FB4F6-03CE-4114-967F-28BB2A0D8CF0}"/>
    <dgm:cxn modelId="{EB67DDB4-C828-4BDC-980D-060A4FA04EC9}" type="presParOf" srcId="{7BF01E9A-4767-4D52-8C3E-20A5A7EDD64C}" destId="{9A0B9756-568F-4F38-9137-660FFEBC75DE}" srcOrd="0" destOrd="0" presId="urn:microsoft.com/office/officeart/2005/8/layout/hProcess7#3"/>
    <dgm:cxn modelId="{0304CDB3-AA01-4242-981E-A433DABE7E0E}" type="presParOf" srcId="{9A0B9756-568F-4F38-9137-660FFEBC75DE}" destId="{3EF37366-C4B8-4B92-88B0-AF16B6879DFD}" srcOrd="0" destOrd="0" presId="urn:microsoft.com/office/officeart/2005/8/layout/hProcess7#3"/>
    <dgm:cxn modelId="{D7E82D60-D354-43AA-9614-1D124A40582F}" type="presParOf" srcId="{9A0B9756-568F-4F38-9137-660FFEBC75DE}" destId="{72F26707-ADBA-4414-A3E7-AF2E3FBCBDA4}" srcOrd="1" destOrd="0" presId="urn:microsoft.com/office/officeart/2005/8/layout/hProcess7#3"/>
    <dgm:cxn modelId="{CB189A45-ABAA-4363-A624-8DD19F81CC8C}" type="presParOf" srcId="{9A0B9756-568F-4F38-9137-660FFEBC75DE}" destId="{03E7989C-A21F-45DF-8006-157684AEFE9C}" srcOrd="2" destOrd="0" presId="urn:microsoft.com/office/officeart/2005/8/layout/hProcess7#3"/>
  </dgm:cxnLst>
  <dgm:bg>
    <a:solidFill>
      <a:schemeClr val="accent6">
        <a:lumMod val="40000"/>
        <a:lumOff val="6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E2E43BD-EA19-414C-BD96-97B0B5742E40}" type="doc">
      <dgm:prSet loTypeId="urn:microsoft.com/office/officeart/2005/8/layout/hProcess7#4" loCatId="list" qsTypeId="urn:microsoft.com/office/officeart/2005/8/quickstyle/simple1" qsCatId="simple" csTypeId="urn:microsoft.com/office/officeart/2005/8/colors/accent1_2" csCatId="accent1" phldr="1"/>
      <dgm:spPr/>
      <dgm:t>
        <a:bodyPr/>
        <a:lstStyle/>
        <a:p>
          <a:endParaRPr lang="en-GB"/>
        </a:p>
      </dgm:t>
    </dgm:pt>
    <dgm:pt modelId="{255FEBC2-A5F9-49C6-973B-BE38574D2E14}">
      <dgm:prSet phldrT="[Text]"/>
      <dgm:spPr>
        <a:solidFill>
          <a:schemeClr val="accent6"/>
        </a:solidFill>
      </dgm:spPr>
      <dgm:t>
        <a:bodyPr/>
        <a:lstStyle/>
        <a:p>
          <a:r>
            <a:rPr lang="en-GB" dirty="0" err="1" smtClean="0"/>
            <a:t>Entrega</a:t>
          </a:r>
          <a:endParaRPr lang="en-GB" dirty="0"/>
        </a:p>
      </dgm:t>
    </dgm:pt>
    <dgm:pt modelId="{0C3B36D9-2A82-4BBA-8737-D310C4C4750D}" type="parTrans" cxnId="{6A69B1DA-C7F2-426F-86FB-828792201FDB}">
      <dgm:prSet/>
      <dgm:spPr/>
      <dgm:t>
        <a:bodyPr/>
        <a:lstStyle/>
        <a:p>
          <a:endParaRPr lang="en-GB"/>
        </a:p>
      </dgm:t>
    </dgm:pt>
    <dgm:pt modelId="{6D666FC0-FC67-420F-89C3-0BADC2384089}" type="sibTrans" cxnId="{6A69B1DA-C7F2-426F-86FB-828792201FDB}">
      <dgm:prSet/>
      <dgm:spPr/>
      <dgm:t>
        <a:bodyPr/>
        <a:lstStyle/>
        <a:p>
          <a:endParaRPr lang="en-GB"/>
        </a:p>
      </dgm:t>
    </dgm:pt>
    <dgm:pt modelId="{ABC9C852-5B72-44C6-8386-63AB35F6C578}">
      <dgm:prSet phldrT="[Text]" custT="1"/>
      <dgm:spPr/>
      <dgm:t>
        <a:bodyPr/>
        <a:lstStyle/>
        <a:p>
          <a:r>
            <a:rPr lang="es-ES" sz="2100" b="1" dirty="0" smtClean="0"/>
            <a:t>Mantén una actitud positiva</a:t>
          </a:r>
          <a:endParaRPr lang="en-GB" sz="2100" b="1" dirty="0"/>
        </a:p>
      </dgm:t>
    </dgm:pt>
    <dgm:pt modelId="{3DE24C00-6392-47E5-A266-AF9D12948023}" type="parTrans" cxnId="{1D118524-8A33-4872-8CD2-E6933502EE06}">
      <dgm:prSet/>
      <dgm:spPr/>
      <dgm:t>
        <a:bodyPr/>
        <a:lstStyle/>
        <a:p>
          <a:endParaRPr lang="en-GB"/>
        </a:p>
      </dgm:t>
    </dgm:pt>
    <dgm:pt modelId="{5E5FB4F6-03CE-4114-967F-28BB2A0D8CF0}" type="sibTrans" cxnId="{1D118524-8A33-4872-8CD2-E6933502EE06}">
      <dgm:prSet/>
      <dgm:spPr/>
      <dgm:t>
        <a:bodyPr/>
        <a:lstStyle/>
        <a:p>
          <a:endParaRPr lang="en-GB"/>
        </a:p>
      </dgm:t>
    </dgm:pt>
    <dgm:pt modelId="{EF84D04D-160D-46AF-8458-288F8F4388BF}">
      <dgm:prSet custT="1"/>
      <dgm:spPr/>
      <dgm:t>
        <a:bodyPr/>
        <a:lstStyle/>
        <a:p>
          <a:r>
            <a:rPr lang="es-ES" sz="1800" dirty="0" smtClean="0"/>
            <a:t>Se consciente de la fase en la que se encuentra el trabajo. Si estás evaluando una etapa inicial, no critiques como si se tratara del producto final.</a:t>
          </a:r>
          <a:endParaRPr lang="en-GB" sz="1800" dirty="0"/>
        </a:p>
      </dgm:t>
    </dgm:pt>
    <dgm:pt modelId="{B691C1DB-DAE1-4151-94E5-612B7CB08F18}" type="parTrans" cxnId="{8A135847-01CE-42E3-B008-8A6ED56345BF}">
      <dgm:prSet/>
      <dgm:spPr/>
      <dgm:t>
        <a:bodyPr/>
        <a:lstStyle/>
        <a:p>
          <a:endParaRPr lang="en-GB"/>
        </a:p>
      </dgm:t>
    </dgm:pt>
    <dgm:pt modelId="{16C5C572-C6B2-47D3-B875-0B9821AE1256}" type="sibTrans" cxnId="{8A135847-01CE-42E3-B008-8A6ED56345BF}">
      <dgm:prSet/>
      <dgm:spPr/>
      <dgm:t>
        <a:bodyPr/>
        <a:lstStyle/>
        <a:p>
          <a:endParaRPr lang="en-GB"/>
        </a:p>
      </dgm:t>
    </dgm:pt>
    <dgm:pt modelId="{8E5255FC-5D77-413B-9D1A-C5490ED8996C}">
      <dgm:prSet custT="1"/>
      <dgm:spPr/>
      <dgm:t>
        <a:bodyPr/>
        <a:lstStyle/>
        <a:p>
          <a:r>
            <a:rPr lang="es-ES" sz="1800" dirty="0" smtClean="0"/>
            <a:t>- Evita centrarte en cuestiones de menor importancia, a menos que sean las únicas cosas que están mal.</a:t>
          </a:r>
          <a:endParaRPr lang="en-GB" sz="1800" dirty="0"/>
        </a:p>
      </dgm:t>
    </dgm:pt>
    <dgm:pt modelId="{C127AA30-2D02-4241-A70F-6F57EAD1EAD2}" type="parTrans" cxnId="{FEFCF168-579D-44DD-BAA7-17BE15AF27C8}">
      <dgm:prSet/>
      <dgm:spPr/>
      <dgm:t>
        <a:bodyPr/>
        <a:lstStyle/>
        <a:p>
          <a:endParaRPr lang="en-GB"/>
        </a:p>
      </dgm:t>
    </dgm:pt>
    <dgm:pt modelId="{86297ACA-166A-4CC4-A092-D952A7F50F5E}" type="sibTrans" cxnId="{FEFCF168-579D-44DD-BAA7-17BE15AF27C8}">
      <dgm:prSet/>
      <dgm:spPr/>
      <dgm:t>
        <a:bodyPr/>
        <a:lstStyle/>
        <a:p>
          <a:endParaRPr lang="en-GB"/>
        </a:p>
      </dgm:t>
    </dgm:pt>
    <dgm:pt modelId="{18369F12-26E7-41D1-8B5B-8CBCC9B98F18}">
      <dgm:prSet custT="1"/>
      <dgm:spPr/>
      <dgm:t>
        <a:bodyPr/>
        <a:lstStyle/>
        <a:p>
          <a:r>
            <a:rPr lang="es-ES" sz="1800" dirty="0" smtClean="0"/>
            <a:t>- Recuerda que todo el mundo tiene una manera diferente de hacer las cosas.</a:t>
          </a:r>
          <a:endParaRPr lang="en-GB" sz="1800" dirty="0"/>
        </a:p>
      </dgm:t>
    </dgm:pt>
    <dgm:pt modelId="{EFCA2771-F0CA-4DA4-8FCA-F737C15A18CA}" type="parTrans" cxnId="{E7256E39-3B6E-4105-8960-2FD1D27579C3}">
      <dgm:prSet/>
      <dgm:spPr/>
      <dgm:t>
        <a:bodyPr/>
        <a:lstStyle/>
        <a:p>
          <a:endParaRPr lang="en-GB"/>
        </a:p>
      </dgm:t>
    </dgm:pt>
    <dgm:pt modelId="{40F95C14-B530-47F8-9F9D-85FFF626BDF9}" type="sibTrans" cxnId="{E7256E39-3B6E-4105-8960-2FD1D27579C3}">
      <dgm:prSet/>
      <dgm:spPr/>
      <dgm:t>
        <a:bodyPr/>
        <a:lstStyle/>
        <a:p>
          <a:endParaRPr lang="en-GB"/>
        </a:p>
      </dgm:t>
    </dgm:pt>
    <dgm:pt modelId="{E3544772-887E-4365-8BD4-0DC5CE693B86}">
      <dgm:prSet custT="1"/>
      <dgm:spPr/>
      <dgm:t>
        <a:bodyPr/>
        <a:lstStyle/>
        <a:p>
          <a:r>
            <a:rPr lang="es-ES" sz="1800" dirty="0" smtClean="0"/>
            <a:t>- Se flexible y evita centrarte en cómo lo habrías hecho tú.</a:t>
          </a:r>
          <a:endParaRPr lang="en-GB" sz="1800" dirty="0"/>
        </a:p>
      </dgm:t>
    </dgm:pt>
    <dgm:pt modelId="{D2E4D534-DB20-41ED-A69A-BAD1A2D53A4A}" type="parTrans" cxnId="{7626CB70-E1F7-4E39-9DEC-514F3815B8EF}">
      <dgm:prSet/>
      <dgm:spPr/>
      <dgm:t>
        <a:bodyPr/>
        <a:lstStyle/>
        <a:p>
          <a:endParaRPr lang="en-GB"/>
        </a:p>
      </dgm:t>
    </dgm:pt>
    <dgm:pt modelId="{46063EB5-3D2F-4617-A233-9472692A8351}" type="sibTrans" cxnId="{7626CB70-E1F7-4E39-9DEC-514F3815B8EF}">
      <dgm:prSet/>
      <dgm:spPr/>
      <dgm:t>
        <a:bodyPr/>
        <a:lstStyle/>
        <a:p>
          <a:endParaRPr lang="en-GB"/>
        </a:p>
      </dgm:t>
    </dgm:pt>
    <dgm:pt modelId="{6AAF32CF-8B1A-4A63-AFDA-DBB9C07139D7}">
      <dgm:prSet custT="1"/>
      <dgm:spPr/>
      <dgm:t>
        <a:bodyPr/>
        <a:lstStyle/>
        <a:p>
          <a:r>
            <a:rPr lang="es-ES" sz="1800" dirty="0" smtClean="0"/>
            <a:t>- Inicia y termina con algo positivo.</a:t>
          </a:r>
          <a:endParaRPr lang="en-GB" sz="1800" dirty="0"/>
        </a:p>
      </dgm:t>
    </dgm:pt>
    <dgm:pt modelId="{37F539C9-D76A-40EF-9D18-DFB1BD533806}" type="parTrans" cxnId="{28391D8D-411B-4DE1-AA25-DBE5BB89BD23}">
      <dgm:prSet/>
      <dgm:spPr/>
      <dgm:t>
        <a:bodyPr/>
        <a:lstStyle/>
        <a:p>
          <a:endParaRPr lang="en-GB"/>
        </a:p>
      </dgm:t>
    </dgm:pt>
    <dgm:pt modelId="{63BCC90F-DFD1-4C98-BA55-7F6D88B6ECDC}" type="sibTrans" cxnId="{28391D8D-411B-4DE1-AA25-DBE5BB89BD23}">
      <dgm:prSet/>
      <dgm:spPr/>
      <dgm:t>
        <a:bodyPr/>
        <a:lstStyle/>
        <a:p>
          <a:endParaRPr lang="en-GB"/>
        </a:p>
      </dgm:t>
    </dgm:pt>
    <dgm:pt modelId="{9F9EB843-366C-4B0A-AECB-2AF9EAF2BD76}">
      <dgm:prSet custT="1"/>
      <dgm:spPr/>
      <dgm:t>
        <a:bodyPr/>
        <a:lstStyle/>
        <a:p>
          <a:r>
            <a:rPr lang="es-ES" sz="1800" dirty="0" smtClean="0"/>
            <a:t>- Busca ser útil, no dañino.</a:t>
          </a:r>
          <a:endParaRPr lang="en-GB" sz="1800" dirty="0"/>
        </a:p>
      </dgm:t>
    </dgm:pt>
    <dgm:pt modelId="{2B73D59F-6E59-487B-B896-AC8590CD4780}" type="parTrans" cxnId="{F7A3CF12-BD64-45BA-8308-448953B8D2E2}">
      <dgm:prSet/>
      <dgm:spPr/>
      <dgm:t>
        <a:bodyPr/>
        <a:lstStyle/>
        <a:p>
          <a:endParaRPr lang="en-GB"/>
        </a:p>
      </dgm:t>
    </dgm:pt>
    <dgm:pt modelId="{EA64E84E-385A-496D-9CA4-C7038B1B5517}" type="sibTrans" cxnId="{F7A3CF12-BD64-45BA-8308-448953B8D2E2}">
      <dgm:prSet/>
      <dgm:spPr/>
      <dgm:t>
        <a:bodyPr/>
        <a:lstStyle/>
        <a:p>
          <a:endParaRPr lang="en-GB"/>
        </a:p>
      </dgm:t>
    </dgm:pt>
    <dgm:pt modelId="{7BF01E9A-4767-4D52-8C3E-20A5A7EDD64C}" type="pres">
      <dgm:prSet presAssocID="{7E2E43BD-EA19-414C-BD96-97B0B5742E40}" presName="Name0" presStyleCnt="0">
        <dgm:presLayoutVars>
          <dgm:dir/>
          <dgm:animLvl val="lvl"/>
          <dgm:resizeHandles val="exact"/>
        </dgm:presLayoutVars>
      </dgm:prSet>
      <dgm:spPr/>
      <dgm:t>
        <a:bodyPr/>
        <a:lstStyle/>
        <a:p>
          <a:endParaRPr lang="en-GB"/>
        </a:p>
      </dgm:t>
    </dgm:pt>
    <dgm:pt modelId="{9A0B9756-568F-4F38-9137-660FFEBC75DE}" type="pres">
      <dgm:prSet presAssocID="{255FEBC2-A5F9-49C6-973B-BE38574D2E14}" presName="compositeNode" presStyleCnt="0">
        <dgm:presLayoutVars>
          <dgm:bulletEnabled val="1"/>
        </dgm:presLayoutVars>
      </dgm:prSet>
      <dgm:spPr/>
    </dgm:pt>
    <dgm:pt modelId="{3EF37366-C4B8-4B92-88B0-AF16B6879DFD}" type="pres">
      <dgm:prSet presAssocID="{255FEBC2-A5F9-49C6-973B-BE38574D2E14}" presName="bgRect" presStyleLbl="node1" presStyleIdx="0" presStyleCnt="1" custScaleX="91843" custLinFactNeighborX="-959" custLinFactNeighborY="-1216"/>
      <dgm:spPr/>
      <dgm:t>
        <a:bodyPr/>
        <a:lstStyle/>
        <a:p>
          <a:endParaRPr lang="en-GB"/>
        </a:p>
      </dgm:t>
    </dgm:pt>
    <dgm:pt modelId="{72F26707-ADBA-4414-A3E7-AF2E3FBCBDA4}" type="pres">
      <dgm:prSet presAssocID="{255FEBC2-A5F9-49C6-973B-BE38574D2E14}" presName="parentNode" presStyleLbl="node1" presStyleIdx="0" presStyleCnt="1">
        <dgm:presLayoutVars>
          <dgm:chMax val="0"/>
          <dgm:bulletEnabled val="1"/>
        </dgm:presLayoutVars>
      </dgm:prSet>
      <dgm:spPr/>
      <dgm:t>
        <a:bodyPr/>
        <a:lstStyle/>
        <a:p>
          <a:endParaRPr lang="en-GB"/>
        </a:p>
      </dgm:t>
    </dgm:pt>
    <dgm:pt modelId="{03E7989C-A21F-45DF-8006-157684AEFE9C}" type="pres">
      <dgm:prSet presAssocID="{255FEBC2-A5F9-49C6-973B-BE38574D2E14}" presName="childNode" presStyleLbl="node1" presStyleIdx="0" presStyleCnt="1">
        <dgm:presLayoutVars>
          <dgm:bulletEnabled val="1"/>
        </dgm:presLayoutVars>
      </dgm:prSet>
      <dgm:spPr/>
      <dgm:t>
        <a:bodyPr/>
        <a:lstStyle/>
        <a:p>
          <a:endParaRPr lang="en-GB"/>
        </a:p>
      </dgm:t>
    </dgm:pt>
  </dgm:ptLst>
  <dgm:cxnLst>
    <dgm:cxn modelId="{F7A3CF12-BD64-45BA-8308-448953B8D2E2}" srcId="{255FEBC2-A5F9-49C6-973B-BE38574D2E14}" destId="{9F9EB843-366C-4B0A-AECB-2AF9EAF2BD76}" srcOrd="6" destOrd="0" parTransId="{2B73D59F-6E59-487B-B896-AC8590CD4780}" sibTransId="{EA64E84E-385A-496D-9CA4-C7038B1B5517}"/>
    <dgm:cxn modelId="{652E7F99-B741-4FBD-993A-C5424E8F252A}" type="presOf" srcId="{ABC9C852-5B72-44C6-8386-63AB35F6C578}" destId="{03E7989C-A21F-45DF-8006-157684AEFE9C}" srcOrd="0" destOrd="0" presId="urn:microsoft.com/office/officeart/2005/8/layout/hProcess7#4"/>
    <dgm:cxn modelId="{793FD4F4-0774-4C3E-A913-2C3DA78DC1E6}" type="presOf" srcId="{8E5255FC-5D77-413B-9D1A-C5490ED8996C}" destId="{03E7989C-A21F-45DF-8006-157684AEFE9C}" srcOrd="0" destOrd="2" presId="urn:microsoft.com/office/officeart/2005/8/layout/hProcess7#4"/>
    <dgm:cxn modelId="{93291823-E697-4B21-9E2E-AC4769A1046F}" type="presOf" srcId="{9F9EB843-366C-4B0A-AECB-2AF9EAF2BD76}" destId="{03E7989C-A21F-45DF-8006-157684AEFE9C}" srcOrd="0" destOrd="6" presId="urn:microsoft.com/office/officeart/2005/8/layout/hProcess7#4"/>
    <dgm:cxn modelId="{FFE968D5-D8E6-4607-90DC-04CC8D2A3015}" type="presOf" srcId="{EF84D04D-160D-46AF-8458-288F8F4388BF}" destId="{03E7989C-A21F-45DF-8006-157684AEFE9C}" srcOrd="0" destOrd="1" presId="urn:microsoft.com/office/officeart/2005/8/layout/hProcess7#4"/>
    <dgm:cxn modelId="{FEFCF168-579D-44DD-BAA7-17BE15AF27C8}" srcId="{255FEBC2-A5F9-49C6-973B-BE38574D2E14}" destId="{8E5255FC-5D77-413B-9D1A-C5490ED8996C}" srcOrd="2" destOrd="0" parTransId="{C127AA30-2D02-4241-A70F-6F57EAD1EAD2}" sibTransId="{86297ACA-166A-4CC4-A092-D952A7F50F5E}"/>
    <dgm:cxn modelId="{E899EEE9-6FB7-4C2D-B76D-A01B4D995C81}" type="presOf" srcId="{6AAF32CF-8B1A-4A63-AFDA-DBB9C07139D7}" destId="{03E7989C-A21F-45DF-8006-157684AEFE9C}" srcOrd="0" destOrd="5" presId="urn:microsoft.com/office/officeart/2005/8/layout/hProcess7#4"/>
    <dgm:cxn modelId="{BD49271B-AEC7-4F0D-8A03-1F6413BA6787}" type="presOf" srcId="{E3544772-887E-4365-8BD4-0DC5CE693B86}" destId="{03E7989C-A21F-45DF-8006-157684AEFE9C}" srcOrd="0" destOrd="4" presId="urn:microsoft.com/office/officeart/2005/8/layout/hProcess7#4"/>
    <dgm:cxn modelId="{96CB4AA9-239E-4881-BF15-A0B4EB0CDA0C}" type="presOf" srcId="{255FEBC2-A5F9-49C6-973B-BE38574D2E14}" destId="{3EF37366-C4B8-4B92-88B0-AF16B6879DFD}" srcOrd="0" destOrd="0" presId="urn:microsoft.com/office/officeart/2005/8/layout/hProcess7#4"/>
    <dgm:cxn modelId="{8A135847-01CE-42E3-B008-8A6ED56345BF}" srcId="{255FEBC2-A5F9-49C6-973B-BE38574D2E14}" destId="{EF84D04D-160D-46AF-8458-288F8F4388BF}" srcOrd="1" destOrd="0" parTransId="{B691C1DB-DAE1-4151-94E5-612B7CB08F18}" sibTransId="{16C5C572-C6B2-47D3-B875-0B9821AE1256}"/>
    <dgm:cxn modelId="{E7256E39-3B6E-4105-8960-2FD1D27579C3}" srcId="{255FEBC2-A5F9-49C6-973B-BE38574D2E14}" destId="{18369F12-26E7-41D1-8B5B-8CBCC9B98F18}" srcOrd="3" destOrd="0" parTransId="{EFCA2771-F0CA-4DA4-8FCA-F737C15A18CA}" sibTransId="{40F95C14-B530-47F8-9F9D-85FFF626BDF9}"/>
    <dgm:cxn modelId="{7F8066B4-A48C-493A-A3F0-912DE48D5A0A}" type="presOf" srcId="{255FEBC2-A5F9-49C6-973B-BE38574D2E14}" destId="{72F26707-ADBA-4414-A3E7-AF2E3FBCBDA4}" srcOrd="1" destOrd="0" presId="urn:microsoft.com/office/officeart/2005/8/layout/hProcess7#4"/>
    <dgm:cxn modelId="{7626CB70-E1F7-4E39-9DEC-514F3815B8EF}" srcId="{255FEBC2-A5F9-49C6-973B-BE38574D2E14}" destId="{E3544772-887E-4365-8BD4-0DC5CE693B86}" srcOrd="4" destOrd="0" parTransId="{D2E4D534-DB20-41ED-A69A-BAD1A2D53A4A}" sibTransId="{46063EB5-3D2F-4617-A233-9472692A8351}"/>
    <dgm:cxn modelId="{28391D8D-411B-4DE1-AA25-DBE5BB89BD23}" srcId="{255FEBC2-A5F9-49C6-973B-BE38574D2E14}" destId="{6AAF32CF-8B1A-4A63-AFDA-DBB9C07139D7}" srcOrd="5" destOrd="0" parTransId="{37F539C9-D76A-40EF-9D18-DFB1BD533806}" sibTransId="{63BCC90F-DFD1-4C98-BA55-7F6D88B6ECDC}"/>
    <dgm:cxn modelId="{1D118524-8A33-4872-8CD2-E6933502EE06}" srcId="{255FEBC2-A5F9-49C6-973B-BE38574D2E14}" destId="{ABC9C852-5B72-44C6-8386-63AB35F6C578}" srcOrd="0" destOrd="0" parTransId="{3DE24C00-6392-47E5-A266-AF9D12948023}" sibTransId="{5E5FB4F6-03CE-4114-967F-28BB2A0D8CF0}"/>
    <dgm:cxn modelId="{041A22CE-E209-424A-852D-C4F11F6C4F1F}" type="presOf" srcId="{7E2E43BD-EA19-414C-BD96-97B0B5742E40}" destId="{7BF01E9A-4767-4D52-8C3E-20A5A7EDD64C}" srcOrd="0" destOrd="0" presId="urn:microsoft.com/office/officeart/2005/8/layout/hProcess7#4"/>
    <dgm:cxn modelId="{6A69B1DA-C7F2-426F-86FB-828792201FDB}" srcId="{7E2E43BD-EA19-414C-BD96-97B0B5742E40}" destId="{255FEBC2-A5F9-49C6-973B-BE38574D2E14}" srcOrd="0" destOrd="0" parTransId="{0C3B36D9-2A82-4BBA-8737-D310C4C4750D}" sibTransId="{6D666FC0-FC67-420F-89C3-0BADC2384089}"/>
    <dgm:cxn modelId="{6EAD0BA4-3E07-4A00-BA1C-7F1201ECC3C5}" type="presOf" srcId="{18369F12-26E7-41D1-8B5B-8CBCC9B98F18}" destId="{03E7989C-A21F-45DF-8006-157684AEFE9C}" srcOrd="0" destOrd="3" presId="urn:microsoft.com/office/officeart/2005/8/layout/hProcess7#4"/>
    <dgm:cxn modelId="{5C92884C-C537-4F61-9783-5C62D3003A0A}" type="presParOf" srcId="{7BF01E9A-4767-4D52-8C3E-20A5A7EDD64C}" destId="{9A0B9756-568F-4F38-9137-660FFEBC75DE}" srcOrd="0" destOrd="0" presId="urn:microsoft.com/office/officeart/2005/8/layout/hProcess7#4"/>
    <dgm:cxn modelId="{CAA2565D-23A9-4CCD-9086-71CEBF79BA33}" type="presParOf" srcId="{9A0B9756-568F-4F38-9137-660FFEBC75DE}" destId="{3EF37366-C4B8-4B92-88B0-AF16B6879DFD}" srcOrd="0" destOrd="0" presId="urn:microsoft.com/office/officeart/2005/8/layout/hProcess7#4"/>
    <dgm:cxn modelId="{8B564BA7-5F38-4BF5-9E76-1ED9DEDD8ECE}" type="presParOf" srcId="{9A0B9756-568F-4F38-9137-660FFEBC75DE}" destId="{72F26707-ADBA-4414-A3E7-AF2E3FBCBDA4}" srcOrd="1" destOrd="0" presId="urn:microsoft.com/office/officeart/2005/8/layout/hProcess7#4"/>
    <dgm:cxn modelId="{1F207116-0F30-48B3-BA09-B407CF7D2745}" type="presParOf" srcId="{9A0B9756-568F-4F38-9137-660FFEBC75DE}" destId="{03E7989C-A21F-45DF-8006-157684AEFE9C}" srcOrd="2" destOrd="0" presId="urn:microsoft.com/office/officeart/2005/8/layout/hProcess7#4"/>
  </dgm:cxnLst>
  <dgm:bg>
    <a:solidFill>
      <a:schemeClr val="accent6">
        <a:lumMod val="40000"/>
        <a:lumOff val="6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4DE0E6-1EA7-4A16-B1C6-4C3F2373215D}">
      <dsp:nvSpPr>
        <dsp:cNvPr id="0" name=""/>
        <dsp:cNvSpPr/>
      </dsp:nvSpPr>
      <dsp:spPr>
        <a:xfrm>
          <a:off x="1190" y="15768"/>
          <a:ext cx="2539007" cy="1523404"/>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 sz="2800" b="1" kern="1200" dirty="0" smtClean="0"/>
            <a:t>1. Establecer los criterios de la evaluación</a:t>
          </a:r>
          <a:endParaRPr lang="en-GB" sz="2800" kern="1200" dirty="0"/>
        </a:p>
      </dsp:txBody>
      <dsp:txXfrm>
        <a:off x="45809" y="60387"/>
        <a:ext cx="2449769" cy="1434166"/>
      </dsp:txXfrm>
    </dsp:sp>
    <dsp:sp modelId="{1EBBBCC0-7F9A-4539-9FE1-2A6DB90DD809}">
      <dsp:nvSpPr>
        <dsp:cNvPr id="0" name=""/>
        <dsp:cNvSpPr/>
      </dsp:nvSpPr>
      <dsp:spPr>
        <a:xfrm rot="21585517">
          <a:off x="2763628" y="455210"/>
          <a:ext cx="538274" cy="629673"/>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GB" sz="2300" kern="1200"/>
        </a:p>
      </dsp:txBody>
      <dsp:txXfrm>
        <a:off x="2763629" y="581485"/>
        <a:ext cx="376792" cy="377803"/>
      </dsp:txXfrm>
    </dsp:sp>
    <dsp:sp modelId="{15E5E960-FE67-4CED-8A05-98629B9AA377}">
      <dsp:nvSpPr>
        <dsp:cNvPr id="0" name=""/>
        <dsp:cNvSpPr/>
      </dsp:nvSpPr>
      <dsp:spPr>
        <a:xfrm>
          <a:off x="3555801" y="793"/>
          <a:ext cx="2539007" cy="1523404"/>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 sz="2800" b="1" kern="1200" dirty="0" smtClean="0"/>
            <a:t>2. </a:t>
          </a:r>
          <a:r>
            <a:rPr lang="es-ES" sz="2800" b="1" kern="1200" dirty="0" err="1" smtClean="0"/>
            <a:t>Definer</a:t>
          </a:r>
          <a:r>
            <a:rPr lang="es-ES" sz="2800" b="1" kern="1200" dirty="0" smtClean="0"/>
            <a:t> las reglas de la </a:t>
          </a:r>
          <a:r>
            <a:rPr lang="es-ES" sz="2800" b="1" kern="1200" dirty="0" err="1" smtClean="0"/>
            <a:t>coevaluación</a:t>
          </a:r>
          <a:endParaRPr lang="en-GB" sz="2800" kern="1200" dirty="0"/>
        </a:p>
      </dsp:txBody>
      <dsp:txXfrm>
        <a:off x="3600420" y="45412"/>
        <a:ext cx="2449769" cy="1434166"/>
      </dsp:txXfrm>
    </dsp:sp>
    <dsp:sp modelId="{1C2E4C02-B5AB-4DEE-AD31-0D4FBA74D897}">
      <dsp:nvSpPr>
        <dsp:cNvPr id="0" name=""/>
        <dsp:cNvSpPr/>
      </dsp:nvSpPr>
      <dsp:spPr>
        <a:xfrm rot="5437115">
          <a:off x="4542398" y="1702313"/>
          <a:ext cx="538721" cy="629673"/>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GB" sz="2300" kern="1200"/>
        </a:p>
      </dsp:txBody>
      <dsp:txXfrm rot="-5400000">
        <a:off x="4623729" y="1747794"/>
        <a:ext cx="377803" cy="377105"/>
      </dsp:txXfrm>
    </dsp:sp>
    <dsp:sp modelId="{5E6D45AF-5354-4AA9-BDF4-3E86D6117CEF}">
      <dsp:nvSpPr>
        <dsp:cNvPr id="0" name=""/>
        <dsp:cNvSpPr/>
      </dsp:nvSpPr>
      <dsp:spPr>
        <a:xfrm>
          <a:off x="3528380" y="2540595"/>
          <a:ext cx="2539007" cy="1523404"/>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 sz="2800" b="1" kern="1200" dirty="0" smtClean="0"/>
            <a:t>3. Seguir el proceso de la </a:t>
          </a:r>
          <a:r>
            <a:rPr lang="es-ES" sz="2800" b="1" kern="1200" dirty="0" err="1" smtClean="0"/>
            <a:t>coevaluación</a:t>
          </a:r>
          <a:endParaRPr lang="en-GB" sz="2800" kern="1200" dirty="0"/>
        </a:p>
      </dsp:txBody>
      <dsp:txXfrm>
        <a:off x="3572999" y="2585214"/>
        <a:ext cx="2449769" cy="1434166"/>
      </dsp:txXfrm>
    </dsp:sp>
    <dsp:sp modelId="{7B147F77-9052-4C07-810E-B32016A860FD}">
      <dsp:nvSpPr>
        <dsp:cNvPr id="0" name=""/>
        <dsp:cNvSpPr/>
      </dsp:nvSpPr>
      <dsp:spPr>
        <a:xfrm rot="10800000">
          <a:off x="2786350" y="2987460"/>
          <a:ext cx="524367" cy="629673"/>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GB" sz="2300" kern="1200"/>
        </a:p>
      </dsp:txBody>
      <dsp:txXfrm rot="10800000">
        <a:off x="2943660" y="3113395"/>
        <a:ext cx="367057" cy="377803"/>
      </dsp:txXfrm>
    </dsp:sp>
    <dsp:sp modelId="{1C0E70D1-94D0-4515-9FF5-D61817E2000E}">
      <dsp:nvSpPr>
        <dsp:cNvPr id="0" name=""/>
        <dsp:cNvSpPr/>
      </dsp:nvSpPr>
      <dsp:spPr>
        <a:xfrm>
          <a:off x="0" y="2540595"/>
          <a:ext cx="2539007" cy="1523404"/>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 sz="2800" b="1" kern="1200" dirty="0" smtClean="0"/>
            <a:t>4. Entregar la </a:t>
          </a:r>
          <a:r>
            <a:rPr lang="es-ES" sz="2800" b="1" kern="1200" dirty="0" err="1" smtClean="0"/>
            <a:t>coevaluación</a:t>
          </a:r>
          <a:endParaRPr lang="en-GB" sz="2800" kern="1200" dirty="0"/>
        </a:p>
      </dsp:txBody>
      <dsp:txXfrm>
        <a:off x="44619" y="2585214"/>
        <a:ext cx="2449769" cy="14341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37366-C4B8-4B92-88B0-AF16B6879DFD}">
      <dsp:nvSpPr>
        <dsp:cNvPr id="0" name=""/>
        <dsp:cNvSpPr/>
      </dsp:nvSpPr>
      <dsp:spPr>
        <a:xfrm>
          <a:off x="320276" y="0"/>
          <a:ext cx="7277111" cy="4286280"/>
        </a:xfrm>
        <a:prstGeom prst="roundRect">
          <a:avLst>
            <a:gd name="adj" fmla="val 5000"/>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22885" rIns="288925" bIns="0" numCol="1" spcCol="1270" anchor="t" anchorCtr="0">
          <a:noAutofit/>
        </a:bodyPr>
        <a:lstStyle/>
        <a:p>
          <a:pPr lvl="0" algn="r" defTabSz="2889250">
            <a:lnSpc>
              <a:spcPct val="90000"/>
            </a:lnSpc>
            <a:spcBef>
              <a:spcPct val="0"/>
            </a:spcBef>
            <a:spcAft>
              <a:spcPct val="35000"/>
            </a:spcAft>
          </a:pPr>
          <a:r>
            <a:rPr lang="en-GB" sz="6500" kern="1200" dirty="0" err="1" smtClean="0"/>
            <a:t>Criterios</a:t>
          </a:r>
          <a:endParaRPr lang="en-GB" sz="6500" kern="1200" dirty="0"/>
        </a:p>
      </dsp:txBody>
      <dsp:txXfrm rot="16200000">
        <a:off x="-709387" y="1029663"/>
        <a:ext cx="3514749" cy="1455422"/>
      </dsp:txXfrm>
    </dsp:sp>
    <dsp:sp modelId="{03E7989C-A21F-45DF-8006-157684AEFE9C}">
      <dsp:nvSpPr>
        <dsp:cNvPr id="0" name=""/>
        <dsp:cNvSpPr/>
      </dsp:nvSpPr>
      <dsp:spPr>
        <a:xfrm>
          <a:off x="1833363" y="0"/>
          <a:ext cx="5421447" cy="428628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lvl="0" algn="l" defTabSz="933450">
            <a:lnSpc>
              <a:spcPct val="90000"/>
            </a:lnSpc>
            <a:spcBef>
              <a:spcPct val="0"/>
            </a:spcBef>
            <a:spcAft>
              <a:spcPct val="35000"/>
            </a:spcAft>
          </a:pPr>
          <a:r>
            <a:rPr lang="es-ES" sz="2100" b="1" kern="1200" dirty="0" smtClean="0"/>
            <a:t>* Otorga el estándar o modelo con qué comprar el trabajo evaluado. </a:t>
          </a:r>
        </a:p>
        <a:p>
          <a:pPr lvl="0" algn="l" defTabSz="933450">
            <a:lnSpc>
              <a:spcPct val="90000"/>
            </a:lnSpc>
            <a:spcBef>
              <a:spcPct val="0"/>
            </a:spcBef>
            <a:spcAft>
              <a:spcPct val="35000"/>
            </a:spcAft>
          </a:pPr>
          <a:r>
            <a:rPr lang="es-ES" sz="1800" b="0" kern="1200" dirty="0" smtClean="0"/>
            <a:t>Los criterios permiten focalizar la evaluación y hacer que todos los trabajos sean evaluados bajo las mismas reglas. Las siguientes preguntas ayudan a establecer los criterios de evaluación:</a:t>
          </a:r>
          <a:endParaRPr lang="en-GB" sz="1800" b="0" kern="1200" dirty="0"/>
        </a:p>
        <a:p>
          <a:pPr lvl="0" algn="l" defTabSz="800100">
            <a:lnSpc>
              <a:spcPct val="90000"/>
            </a:lnSpc>
            <a:spcBef>
              <a:spcPct val="0"/>
            </a:spcBef>
            <a:spcAft>
              <a:spcPct val="35000"/>
            </a:spcAft>
          </a:pPr>
          <a:r>
            <a:rPr lang="es-ES" sz="1800" b="0" kern="1200" dirty="0" smtClean="0"/>
            <a:t>- ¿Qué características tiene un trabajo de calidad?</a:t>
          </a:r>
          <a:endParaRPr lang="en-GB" sz="1800" b="0" kern="1200" dirty="0"/>
        </a:p>
        <a:p>
          <a:pPr lvl="0" algn="l" defTabSz="800100">
            <a:lnSpc>
              <a:spcPct val="90000"/>
            </a:lnSpc>
            <a:spcBef>
              <a:spcPct val="0"/>
            </a:spcBef>
            <a:spcAft>
              <a:spcPct val="35000"/>
            </a:spcAft>
          </a:pPr>
          <a:r>
            <a:rPr lang="es-ES" sz="1800" b="0" kern="1200" dirty="0" smtClean="0"/>
            <a:t>- ¿Qué trabajo previo sirve como ejemplo de lo que consideramos buena calidad?</a:t>
          </a:r>
          <a:endParaRPr lang="en-GB" sz="1800" b="0" kern="1200" dirty="0"/>
        </a:p>
        <a:p>
          <a:pPr lvl="0" algn="l" defTabSz="800100">
            <a:lnSpc>
              <a:spcPct val="90000"/>
            </a:lnSpc>
            <a:spcBef>
              <a:spcPct val="0"/>
            </a:spcBef>
            <a:spcAft>
              <a:spcPct val="35000"/>
            </a:spcAft>
          </a:pPr>
          <a:r>
            <a:rPr lang="es-ES" sz="1800" b="0" kern="1200" dirty="0" smtClean="0"/>
            <a:t>- ¿Qué vamos a evaluar: contenidos, presentación del trabajo, habilidades específicas, claridad, </a:t>
          </a:r>
          <a:r>
            <a:rPr lang="es-ES" sz="1800" b="0" kern="1200" dirty="0" err="1" smtClean="0"/>
            <a:t>etc</a:t>
          </a:r>
          <a:r>
            <a:rPr lang="es-ES" sz="1800" b="0" kern="1200" dirty="0" smtClean="0"/>
            <a:t>?</a:t>
          </a:r>
          <a:endParaRPr lang="en-GB" sz="1800" b="0" kern="1200" dirty="0"/>
        </a:p>
        <a:p>
          <a:pPr lvl="0" algn="l" defTabSz="800100">
            <a:lnSpc>
              <a:spcPct val="90000"/>
            </a:lnSpc>
            <a:spcBef>
              <a:spcPct val="0"/>
            </a:spcBef>
            <a:spcAft>
              <a:spcPct val="35000"/>
            </a:spcAft>
          </a:pPr>
          <a:r>
            <a:rPr lang="es-ES" sz="1800" b="0" kern="1200" dirty="0" smtClean="0"/>
            <a:t>- ¿Cuándo vamos a evaluar el trabajo: cuándo esté terminado, cuándo esté en progreso?</a:t>
          </a:r>
          <a:endParaRPr lang="en-GB" sz="1800" b="0" kern="1200" dirty="0"/>
        </a:p>
        <a:p>
          <a:pPr lvl="0" algn="l" defTabSz="755650">
            <a:lnSpc>
              <a:spcPct val="90000"/>
            </a:lnSpc>
            <a:spcBef>
              <a:spcPct val="0"/>
            </a:spcBef>
            <a:spcAft>
              <a:spcPct val="35000"/>
            </a:spcAft>
          </a:pPr>
          <a:r>
            <a:rPr lang="es-ES" sz="1700" kern="1200" smtClean="0"/>
            <a:t>.</a:t>
          </a:r>
          <a:endParaRPr lang="en-GB" sz="1700" kern="1200"/>
        </a:p>
      </dsp:txBody>
      <dsp:txXfrm>
        <a:off x="1833363" y="0"/>
        <a:ext cx="5421447" cy="42862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37366-C4B8-4B92-88B0-AF16B6879DFD}">
      <dsp:nvSpPr>
        <dsp:cNvPr id="0" name=""/>
        <dsp:cNvSpPr/>
      </dsp:nvSpPr>
      <dsp:spPr>
        <a:xfrm>
          <a:off x="527455" y="0"/>
          <a:ext cx="6882241" cy="4297110"/>
        </a:xfrm>
        <a:prstGeom prst="roundRect">
          <a:avLst>
            <a:gd name="adj" fmla="val 5000"/>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22885" rIns="288925" bIns="0" numCol="1" spcCol="1270" anchor="t" anchorCtr="0">
          <a:noAutofit/>
        </a:bodyPr>
        <a:lstStyle/>
        <a:p>
          <a:pPr lvl="0" algn="ctr" defTabSz="2889250">
            <a:lnSpc>
              <a:spcPct val="90000"/>
            </a:lnSpc>
            <a:spcBef>
              <a:spcPct val="0"/>
            </a:spcBef>
            <a:spcAft>
              <a:spcPct val="35000"/>
            </a:spcAft>
          </a:pPr>
          <a:r>
            <a:rPr lang="en-GB" sz="6500" kern="1200" dirty="0" err="1" smtClean="0"/>
            <a:t>Reglas</a:t>
          </a:r>
          <a:endParaRPr lang="en-GB" sz="6500" kern="1200" dirty="0"/>
        </a:p>
      </dsp:txBody>
      <dsp:txXfrm rot="16200000">
        <a:off x="-546134" y="1073590"/>
        <a:ext cx="3523630" cy="1376448"/>
      </dsp:txXfrm>
    </dsp:sp>
    <dsp:sp modelId="{03E7989C-A21F-45DF-8006-157684AEFE9C}">
      <dsp:nvSpPr>
        <dsp:cNvPr id="0" name=""/>
        <dsp:cNvSpPr/>
      </dsp:nvSpPr>
      <dsp:spPr>
        <a:xfrm>
          <a:off x="1982070" y="0"/>
          <a:ext cx="5127270" cy="429711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lvl="0" algn="l" defTabSz="933450">
            <a:lnSpc>
              <a:spcPct val="90000"/>
            </a:lnSpc>
            <a:spcBef>
              <a:spcPct val="0"/>
            </a:spcBef>
            <a:spcAft>
              <a:spcPct val="35000"/>
            </a:spcAft>
          </a:pPr>
          <a:r>
            <a:rPr lang="es-ES" sz="2100" b="1" kern="1200" dirty="0" smtClean="0"/>
            <a:t>* La </a:t>
          </a:r>
          <a:r>
            <a:rPr lang="es-ES" sz="2100" b="1" kern="1200" dirty="0" err="1" smtClean="0"/>
            <a:t>coevaluación</a:t>
          </a:r>
          <a:r>
            <a:rPr lang="es-ES" sz="2100" b="1" kern="1200" dirty="0" smtClean="0"/>
            <a:t> implica el análisis minucioso del trabajo de otro estudiante. </a:t>
          </a:r>
        </a:p>
        <a:p>
          <a:pPr lvl="0" algn="l" defTabSz="933450">
            <a:lnSpc>
              <a:spcPct val="90000"/>
            </a:lnSpc>
            <a:spcBef>
              <a:spcPct val="0"/>
            </a:spcBef>
            <a:spcAft>
              <a:spcPct val="35000"/>
            </a:spcAft>
          </a:pPr>
          <a:r>
            <a:rPr lang="es-ES" sz="1800" b="0" kern="1200" dirty="0" smtClean="0"/>
            <a:t>Esto puede implicar que el estudiante evaluado se sienta vulnerable o criticado cuando su trabajo se considera por debajo de los estándares esperados. Por eso es importante establecer algunas reglas básicas que regulen la forma en que la retroalimentación se da para generar confianza. </a:t>
          </a:r>
        </a:p>
        <a:p>
          <a:pPr lvl="0" algn="l" defTabSz="933450">
            <a:lnSpc>
              <a:spcPct val="90000"/>
            </a:lnSpc>
            <a:spcBef>
              <a:spcPct val="0"/>
            </a:spcBef>
            <a:spcAft>
              <a:spcPct val="35000"/>
            </a:spcAft>
          </a:pPr>
          <a:r>
            <a:rPr lang="es-ES" sz="1800" b="0" kern="1200" dirty="0" smtClean="0"/>
            <a:t>Ejemplos de reglas son:</a:t>
          </a:r>
        </a:p>
        <a:p>
          <a:pPr lvl="0" algn="l" defTabSz="933450">
            <a:lnSpc>
              <a:spcPct val="90000"/>
            </a:lnSpc>
            <a:spcBef>
              <a:spcPct val="0"/>
            </a:spcBef>
            <a:spcAft>
              <a:spcPct val="35000"/>
            </a:spcAft>
          </a:pPr>
          <a:r>
            <a:rPr lang="es-ES" sz="1800" b="0" kern="1200" dirty="0" smtClean="0"/>
            <a:t>- Por cada comentario negativo, se ofrece un comentario positivo</a:t>
          </a:r>
          <a:br>
            <a:rPr lang="es-ES" sz="1800" b="0" kern="1200" dirty="0" smtClean="0"/>
          </a:br>
          <a:r>
            <a:rPr lang="es-ES" sz="1800" b="0" kern="1200" dirty="0" smtClean="0"/>
            <a:t>- Se evitará el lenguaje discriminatorio.</a:t>
          </a:r>
          <a:endParaRPr lang="en-GB" sz="1800" b="0" kern="1200" dirty="0"/>
        </a:p>
        <a:p>
          <a:pPr lvl="0" algn="l" defTabSz="800100">
            <a:lnSpc>
              <a:spcPct val="90000"/>
            </a:lnSpc>
            <a:spcBef>
              <a:spcPct val="0"/>
            </a:spcBef>
            <a:spcAft>
              <a:spcPct val="35000"/>
            </a:spcAft>
          </a:pPr>
          <a:r>
            <a:rPr lang="es-ES" sz="1800" b="0" kern="1200" dirty="0" smtClean="0"/>
            <a:t>- Se hará referencia al trabajo, no a la persona.</a:t>
          </a:r>
          <a:endParaRPr lang="en-GB" sz="1800" b="0" kern="1200" dirty="0"/>
        </a:p>
        <a:p>
          <a:pPr lvl="0" algn="l" defTabSz="800100">
            <a:lnSpc>
              <a:spcPct val="90000"/>
            </a:lnSpc>
            <a:spcBef>
              <a:spcPct val="0"/>
            </a:spcBef>
            <a:spcAft>
              <a:spcPct val="35000"/>
            </a:spcAft>
          </a:pPr>
          <a:r>
            <a:rPr lang="es-ES" sz="1800" kern="1200" smtClean="0"/>
            <a:t>.</a:t>
          </a:r>
          <a:endParaRPr lang="en-GB" sz="1800" kern="1200"/>
        </a:p>
      </dsp:txBody>
      <dsp:txXfrm>
        <a:off x="1982070" y="0"/>
        <a:ext cx="5127270" cy="42971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37366-C4B8-4B92-88B0-AF16B6879DFD}">
      <dsp:nvSpPr>
        <dsp:cNvPr id="0" name=""/>
        <dsp:cNvSpPr/>
      </dsp:nvSpPr>
      <dsp:spPr>
        <a:xfrm>
          <a:off x="639534" y="0"/>
          <a:ext cx="7395230" cy="4786346"/>
        </a:xfrm>
        <a:prstGeom prst="roundRect">
          <a:avLst>
            <a:gd name="adj" fmla="val 5000"/>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22885" rIns="288925" bIns="0" numCol="1" spcCol="1270" anchor="t" anchorCtr="0">
          <a:noAutofit/>
        </a:bodyPr>
        <a:lstStyle/>
        <a:p>
          <a:pPr lvl="0" algn="r" defTabSz="2889250">
            <a:lnSpc>
              <a:spcPct val="90000"/>
            </a:lnSpc>
            <a:spcBef>
              <a:spcPct val="0"/>
            </a:spcBef>
            <a:spcAft>
              <a:spcPct val="35000"/>
            </a:spcAft>
          </a:pPr>
          <a:r>
            <a:rPr lang="en-GB" sz="6500" kern="1200" dirty="0" err="1" smtClean="0"/>
            <a:t>Proceso</a:t>
          </a:r>
          <a:endParaRPr lang="en-GB" sz="6500" kern="1200" dirty="0"/>
        </a:p>
      </dsp:txBody>
      <dsp:txXfrm rot="16200000">
        <a:off x="-583344" y="1222878"/>
        <a:ext cx="3924803" cy="1479046"/>
      </dsp:txXfrm>
    </dsp:sp>
    <dsp:sp modelId="{03E7989C-A21F-45DF-8006-157684AEFE9C}">
      <dsp:nvSpPr>
        <dsp:cNvPr id="0" name=""/>
        <dsp:cNvSpPr/>
      </dsp:nvSpPr>
      <dsp:spPr>
        <a:xfrm>
          <a:off x="2183219" y="0"/>
          <a:ext cx="5509446" cy="478634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lvl="0" algn="l" defTabSz="933450">
            <a:lnSpc>
              <a:spcPct val="90000"/>
            </a:lnSpc>
            <a:spcBef>
              <a:spcPct val="0"/>
            </a:spcBef>
            <a:spcAft>
              <a:spcPct val="35000"/>
            </a:spcAft>
          </a:pPr>
          <a:r>
            <a:rPr lang="es-ES" sz="2100" kern="1200" dirty="0" smtClean="0"/>
            <a:t>* </a:t>
          </a:r>
          <a:r>
            <a:rPr lang="es-ES" sz="2100" b="1" kern="1200" dirty="0" smtClean="0"/>
            <a:t>Escucha, mira, responde </a:t>
          </a:r>
        </a:p>
        <a:p>
          <a:pPr lvl="0" algn="l" defTabSz="933450">
            <a:lnSpc>
              <a:spcPct val="90000"/>
            </a:lnSpc>
            <a:spcBef>
              <a:spcPct val="0"/>
            </a:spcBef>
            <a:spcAft>
              <a:spcPct val="35000"/>
            </a:spcAft>
          </a:pPr>
          <a:r>
            <a:rPr lang="es-ES" sz="1800" kern="1200" dirty="0" smtClean="0"/>
            <a:t>No hay nada más perjudicial que sentirse ignorado o parcialmente escuchado cuando uno presenta su trabajo. Por eso ten en cuenta que es necesario respetar las contribuciones de los demás, así como responder a las preguntas y sugerencias.</a:t>
          </a:r>
          <a:endParaRPr lang="en-GB" sz="1800" b="1" kern="1200" dirty="0"/>
        </a:p>
        <a:p>
          <a:pPr lvl="0" algn="l" defTabSz="800100">
            <a:lnSpc>
              <a:spcPct val="90000"/>
            </a:lnSpc>
            <a:spcBef>
              <a:spcPct val="0"/>
            </a:spcBef>
            <a:spcAft>
              <a:spcPct val="35000"/>
            </a:spcAft>
          </a:pPr>
          <a:r>
            <a:rPr lang="es-ES" sz="1800" kern="1200" dirty="0" smtClean="0"/>
            <a:t>-Se constructivo: si te ha gustado o no un trabajo, siempre debemos proporcionar críticas constructivas, entregando sugerencias de mejoría.</a:t>
          </a:r>
          <a:endParaRPr lang="en-GB" sz="1800" kern="1200" dirty="0"/>
        </a:p>
        <a:p>
          <a:pPr lvl="0" algn="l" defTabSz="800100">
            <a:lnSpc>
              <a:spcPct val="90000"/>
            </a:lnSpc>
            <a:spcBef>
              <a:spcPct val="0"/>
            </a:spcBef>
            <a:spcAft>
              <a:spcPct val="35000"/>
            </a:spcAft>
          </a:pPr>
          <a:r>
            <a:rPr lang="es-ES" sz="1800" kern="1200" dirty="0" smtClean="0"/>
            <a:t>- Formula preguntas: pregunta las cosas que aparecen poco claras, estando lo mas abierto posible a escuchar otras opiniones.</a:t>
          </a:r>
          <a:endParaRPr lang="en-GB" sz="1800" kern="1200" dirty="0"/>
        </a:p>
        <a:p>
          <a:pPr lvl="0" algn="l" defTabSz="800100">
            <a:lnSpc>
              <a:spcPct val="90000"/>
            </a:lnSpc>
            <a:spcBef>
              <a:spcPct val="0"/>
            </a:spcBef>
            <a:spcAft>
              <a:spcPct val="35000"/>
            </a:spcAft>
          </a:pPr>
          <a:r>
            <a:rPr lang="es-ES" sz="1800" kern="1200" dirty="0" smtClean="0"/>
            <a:t>- Mantén el foco: concentra tus comentarios evitando divagar ya que esto va a ser difícil de interpretar y no será de mucha utilidad. Los comentarios detallados son más útiles para ayudar a tus compañeros a mejorar su trabajo.</a:t>
          </a:r>
          <a:endParaRPr lang="en-GB" sz="1800" kern="1200" dirty="0"/>
        </a:p>
        <a:p>
          <a:pPr lvl="0" algn="l" defTabSz="666750">
            <a:lnSpc>
              <a:spcPct val="90000"/>
            </a:lnSpc>
            <a:spcBef>
              <a:spcPct val="0"/>
            </a:spcBef>
            <a:spcAft>
              <a:spcPct val="35000"/>
            </a:spcAft>
          </a:pPr>
          <a:r>
            <a:rPr lang="es-ES" sz="1500" kern="1200" smtClean="0"/>
            <a:t>.</a:t>
          </a:r>
          <a:endParaRPr lang="en-GB" sz="1500" kern="1200"/>
        </a:p>
      </dsp:txBody>
      <dsp:txXfrm>
        <a:off x="2183219" y="0"/>
        <a:ext cx="5509446" cy="478634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37366-C4B8-4B92-88B0-AF16B6879DFD}">
      <dsp:nvSpPr>
        <dsp:cNvPr id="0" name=""/>
        <dsp:cNvSpPr/>
      </dsp:nvSpPr>
      <dsp:spPr>
        <a:xfrm>
          <a:off x="241639" y="0"/>
          <a:ext cx="7114235" cy="4370828"/>
        </a:xfrm>
        <a:prstGeom prst="roundRect">
          <a:avLst>
            <a:gd name="adj" fmla="val 5000"/>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22885" rIns="288925" bIns="0" numCol="1" spcCol="1270" anchor="t" anchorCtr="0">
          <a:noAutofit/>
        </a:bodyPr>
        <a:lstStyle/>
        <a:p>
          <a:pPr lvl="0" algn="r" defTabSz="2889250">
            <a:lnSpc>
              <a:spcPct val="90000"/>
            </a:lnSpc>
            <a:spcBef>
              <a:spcPct val="0"/>
            </a:spcBef>
            <a:spcAft>
              <a:spcPct val="35000"/>
            </a:spcAft>
          </a:pPr>
          <a:r>
            <a:rPr lang="en-GB" sz="6500" kern="1200" dirty="0" err="1" smtClean="0"/>
            <a:t>Entrega</a:t>
          </a:r>
          <a:endParaRPr lang="en-GB" sz="6500" kern="1200" dirty="0"/>
        </a:p>
      </dsp:txBody>
      <dsp:txXfrm rot="16200000">
        <a:off x="-838976" y="1080615"/>
        <a:ext cx="3584078" cy="1422847"/>
      </dsp:txXfrm>
    </dsp:sp>
    <dsp:sp modelId="{03E7989C-A21F-45DF-8006-157684AEFE9C}">
      <dsp:nvSpPr>
        <dsp:cNvPr id="0" name=""/>
        <dsp:cNvSpPr/>
      </dsp:nvSpPr>
      <dsp:spPr>
        <a:xfrm>
          <a:off x="1710295" y="0"/>
          <a:ext cx="5300105" cy="437082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lvl="0" algn="l" defTabSz="933450">
            <a:lnSpc>
              <a:spcPct val="90000"/>
            </a:lnSpc>
            <a:spcBef>
              <a:spcPct val="0"/>
            </a:spcBef>
            <a:spcAft>
              <a:spcPct val="35000"/>
            </a:spcAft>
          </a:pPr>
          <a:r>
            <a:rPr lang="es-ES" sz="2100" b="1" kern="1200" dirty="0" smtClean="0"/>
            <a:t>Mantén una actitud positiva</a:t>
          </a:r>
          <a:endParaRPr lang="en-GB" sz="2100" b="1" kern="1200" dirty="0"/>
        </a:p>
        <a:p>
          <a:pPr lvl="0" algn="l" defTabSz="800100">
            <a:lnSpc>
              <a:spcPct val="90000"/>
            </a:lnSpc>
            <a:spcBef>
              <a:spcPct val="0"/>
            </a:spcBef>
            <a:spcAft>
              <a:spcPct val="35000"/>
            </a:spcAft>
          </a:pPr>
          <a:r>
            <a:rPr lang="es-ES" sz="1800" kern="1200" dirty="0" smtClean="0"/>
            <a:t>Se consciente de la fase en la que se encuentra el trabajo. Si estás evaluando una etapa inicial, no critiques como si se tratara del producto final.</a:t>
          </a:r>
          <a:endParaRPr lang="en-GB" sz="1800" kern="1200" dirty="0"/>
        </a:p>
        <a:p>
          <a:pPr lvl="0" algn="l" defTabSz="800100">
            <a:lnSpc>
              <a:spcPct val="90000"/>
            </a:lnSpc>
            <a:spcBef>
              <a:spcPct val="0"/>
            </a:spcBef>
            <a:spcAft>
              <a:spcPct val="35000"/>
            </a:spcAft>
          </a:pPr>
          <a:r>
            <a:rPr lang="es-ES" sz="1800" kern="1200" dirty="0" smtClean="0"/>
            <a:t>- Evita centrarte en cuestiones de menor importancia, a menos que sean las únicas cosas que están mal.</a:t>
          </a:r>
          <a:endParaRPr lang="en-GB" sz="1800" kern="1200" dirty="0"/>
        </a:p>
        <a:p>
          <a:pPr lvl="0" algn="l" defTabSz="800100">
            <a:lnSpc>
              <a:spcPct val="90000"/>
            </a:lnSpc>
            <a:spcBef>
              <a:spcPct val="0"/>
            </a:spcBef>
            <a:spcAft>
              <a:spcPct val="35000"/>
            </a:spcAft>
          </a:pPr>
          <a:r>
            <a:rPr lang="es-ES" sz="1800" kern="1200" dirty="0" smtClean="0"/>
            <a:t>- Recuerda que todo el mundo tiene una manera diferente de hacer las cosas.</a:t>
          </a:r>
          <a:endParaRPr lang="en-GB" sz="1800" kern="1200" dirty="0"/>
        </a:p>
        <a:p>
          <a:pPr lvl="0" algn="l" defTabSz="800100">
            <a:lnSpc>
              <a:spcPct val="90000"/>
            </a:lnSpc>
            <a:spcBef>
              <a:spcPct val="0"/>
            </a:spcBef>
            <a:spcAft>
              <a:spcPct val="35000"/>
            </a:spcAft>
          </a:pPr>
          <a:r>
            <a:rPr lang="es-ES" sz="1800" kern="1200" dirty="0" smtClean="0"/>
            <a:t>- Se flexible y evita centrarte en cómo lo habrías hecho tú.</a:t>
          </a:r>
          <a:endParaRPr lang="en-GB" sz="1800" kern="1200" dirty="0"/>
        </a:p>
        <a:p>
          <a:pPr lvl="0" algn="l" defTabSz="800100">
            <a:lnSpc>
              <a:spcPct val="90000"/>
            </a:lnSpc>
            <a:spcBef>
              <a:spcPct val="0"/>
            </a:spcBef>
            <a:spcAft>
              <a:spcPct val="35000"/>
            </a:spcAft>
          </a:pPr>
          <a:r>
            <a:rPr lang="es-ES" sz="1800" kern="1200" dirty="0" smtClean="0"/>
            <a:t>- Inicia y termina con algo positivo.</a:t>
          </a:r>
          <a:endParaRPr lang="en-GB" sz="1800" kern="1200" dirty="0"/>
        </a:p>
        <a:p>
          <a:pPr lvl="0" algn="l" defTabSz="800100">
            <a:lnSpc>
              <a:spcPct val="90000"/>
            </a:lnSpc>
            <a:spcBef>
              <a:spcPct val="0"/>
            </a:spcBef>
            <a:spcAft>
              <a:spcPct val="35000"/>
            </a:spcAft>
          </a:pPr>
          <a:r>
            <a:rPr lang="es-ES" sz="1800" kern="1200" dirty="0" smtClean="0"/>
            <a:t>- Busca ser útil, no dañino.</a:t>
          </a:r>
          <a:endParaRPr lang="en-GB" sz="1800" kern="1200" dirty="0"/>
        </a:p>
      </dsp:txBody>
      <dsp:txXfrm>
        <a:off x="1710295" y="0"/>
        <a:ext cx="5300105" cy="4370828"/>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7#2">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7#3">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7#4">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alpha val="0"/>
          </a:srgbClr>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E1790F-2FF8-44D5-A053-B25582D5354A}" type="datetimeFigureOut">
              <a:rPr lang="es-CL" smtClean="0"/>
              <a:pPr/>
              <a:t>13-01-14</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33070F-0AE8-4E85-A84C-CE35A7552307}" type="slidenum">
              <a:rPr lang="es-CL" smtClean="0"/>
              <a:pPr/>
              <a:t>‹Nr.›</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403648" y="3284984"/>
            <a:ext cx="6400800" cy="1752600"/>
          </a:xfrm>
        </p:spPr>
        <p:txBody>
          <a:bodyPr>
            <a:normAutofit/>
          </a:bodyPr>
          <a:lstStyle/>
          <a:p>
            <a:r>
              <a:rPr lang="es-CL" sz="3600" b="1" dirty="0"/>
              <a:t>CÓMO IMPLEMENTAR LA COEVALUACIÓN O EVALUACIÓN DE PARES</a:t>
            </a:r>
            <a:endParaRPr lang="en-GB" sz="3600" dirty="0"/>
          </a:p>
        </p:txBody>
      </p:sp>
      <p:pic>
        <p:nvPicPr>
          <p:cNvPr id="1026" name="Picture 2" descr="C:\Users\mlaso\AppData\Local\Microsoft\Windows\Temporary Internet Files\Content.Outlook\75C1PJ2Y\ppt_educarchile-01.gif"/>
          <p:cNvPicPr>
            <a:picLocks noChangeAspect="1" noChangeArrowheads="1"/>
          </p:cNvPicPr>
          <p:nvPr/>
        </p:nvPicPr>
        <p:blipFill>
          <a:blip r:embed="rId2" cstate="print"/>
          <a:srcRect t="21619" r="1127" b="52643"/>
          <a:stretch>
            <a:fillRect/>
          </a:stretch>
        </p:blipFill>
        <p:spPr bwMode="auto">
          <a:xfrm>
            <a:off x="0" y="428604"/>
            <a:ext cx="9144032" cy="1785950"/>
          </a:xfrm>
          <a:prstGeom prst="rect">
            <a:avLst/>
          </a:prstGeom>
          <a:noFill/>
        </p:spPr>
      </p:pic>
      <p:cxnSp>
        <p:nvCxnSpPr>
          <p:cNvPr id="6" name="5 Conector recto"/>
          <p:cNvCxnSpPr/>
          <p:nvPr/>
        </p:nvCxnSpPr>
        <p:spPr>
          <a:xfrm>
            <a:off x="0" y="2214554"/>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0" y="428604"/>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mlaso\Desktop\MACALASO1\educarchile_transp.png"/>
          <p:cNvPicPr>
            <a:picLocks noChangeAspect="1" noChangeArrowheads="1"/>
          </p:cNvPicPr>
          <p:nvPr/>
        </p:nvPicPr>
        <p:blipFill>
          <a:blip r:embed="rId2"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642918"/>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graphicFrame>
        <p:nvGraphicFramePr>
          <p:cNvPr id="6" name="Table 5"/>
          <p:cNvGraphicFramePr>
            <a:graphicFrameLocks noGrp="1"/>
          </p:cNvGraphicFramePr>
          <p:nvPr>
            <p:extLst>
              <p:ext uri="{D42A27DB-BD31-4B8C-83A1-F6EECF244321}">
                <p14:modId xmlns:p14="http://schemas.microsoft.com/office/powerpoint/2010/main" val="2993878011"/>
              </p:ext>
            </p:extLst>
          </p:nvPr>
        </p:nvGraphicFramePr>
        <p:xfrm>
          <a:off x="357158" y="1643050"/>
          <a:ext cx="8356813" cy="1219200"/>
        </p:xfrm>
        <a:graphic>
          <a:graphicData uri="http://schemas.openxmlformats.org/drawingml/2006/table">
            <a:tbl>
              <a:tblPr firstRow="1" firstCol="1" lastRow="1" lastCol="1" bandRow="1" bandCol="1">
                <a:tableStyleId>{5C22544A-7EE6-4342-B048-85BDC9FD1C3A}</a:tableStyleId>
              </a:tblPr>
              <a:tblGrid>
                <a:gridCol w="8356813"/>
              </a:tblGrid>
              <a:tr h="558055">
                <a:tc>
                  <a:txBody>
                    <a:bodyPr/>
                    <a:lstStyle/>
                    <a:p>
                      <a:r>
                        <a:rPr lang="es-ES" sz="2600" b="1" kern="1200" dirty="0" smtClean="0">
                          <a:solidFill>
                            <a:schemeClr val="bg1">
                              <a:lumMod val="95000"/>
                            </a:schemeClr>
                          </a:solidFill>
                          <a:effectLst/>
                          <a:latin typeface="+mn-lt"/>
                          <a:ea typeface="+mn-ea"/>
                          <a:cs typeface="+mn-cs"/>
                        </a:rPr>
                        <a:t>Instrucciones</a:t>
                      </a:r>
                      <a:r>
                        <a:rPr lang="es-ES" sz="1800" b="1" kern="1200" dirty="0" smtClean="0">
                          <a:solidFill>
                            <a:schemeClr val="bg1">
                              <a:lumMod val="95000"/>
                            </a:schemeClr>
                          </a:solidFill>
                          <a:effectLst/>
                          <a:latin typeface="+mn-lt"/>
                          <a:ea typeface="+mn-ea"/>
                          <a:cs typeface="+mn-cs"/>
                        </a:rPr>
                        <a:t/>
                      </a:r>
                      <a:br>
                        <a:rPr lang="es-ES" sz="1800" b="1" kern="1200" dirty="0" smtClean="0">
                          <a:solidFill>
                            <a:schemeClr val="bg1">
                              <a:lumMod val="95000"/>
                            </a:schemeClr>
                          </a:solidFill>
                          <a:effectLst/>
                          <a:latin typeface="+mn-lt"/>
                          <a:ea typeface="+mn-ea"/>
                          <a:cs typeface="+mn-cs"/>
                        </a:rPr>
                      </a:br>
                      <a:r>
                        <a:rPr lang="es-ES" sz="1800" b="1" kern="1200" dirty="0" smtClean="0">
                          <a:solidFill>
                            <a:schemeClr val="bg1">
                              <a:lumMod val="95000"/>
                            </a:schemeClr>
                          </a:solidFill>
                          <a:effectLst/>
                          <a:latin typeface="+mn-lt"/>
                          <a:ea typeface="+mn-ea"/>
                          <a:cs typeface="+mn-cs"/>
                        </a:rPr>
                        <a:t>Nombre de los miembros del grupo:</a:t>
                      </a:r>
                      <a:br>
                        <a:rPr lang="es-ES" sz="1800" b="1" kern="1200" dirty="0" smtClean="0">
                          <a:solidFill>
                            <a:schemeClr val="bg1">
                              <a:lumMod val="95000"/>
                            </a:schemeClr>
                          </a:solidFill>
                          <a:effectLst/>
                          <a:latin typeface="+mn-lt"/>
                          <a:ea typeface="+mn-ea"/>
                          <a:cs typeface="+mn-cs"/>
                        </a:rPr>
                      </a:br>
                      <a:r>
                        <a:rPr lang="es-ES" sz="1800" b="1" kern="1200" dirty="0" smtClean="0">
                          <a:solidFill>
                            <a:schemeClr val="bg1">
                              <a:lumMod val="95000"/>
                            </a:schemeClr>
                          </a:solidFill>
                          <a:effectLst/>
                          <a:latin typeface="+mn-lt"/>
                          <a:ea typeface="+mn-ea"/>
                          <a:cs typeface="+mn-cs"/>
                        </a:rPr>
                        <a:t>1. Escriba los nombres de los participantes en la siguiente tabla.</a:t>
                      </a:r>
                      <a:endParaRPr lang="en-GB" sz="1800" b="1" kern="1200" dirty="0" smtClean="0">
                        <a:solidFill>
                          <a:schemeClr val="bg1">
                            <a:lumMod val="95000"/>
                          </a:schemeClr>
                        </a:solidFill>
                        <a:effectLst/>
                        <a:latin typeface="+mn-lt"/>
                        <a:ea typeface="+mn-ea"/>
                        <a:cs typeface="+mn-cs"/>
                      </a:endParaRPr>
                    </a:p>
                    <a:p>
                      <a:r>
                        <a:rPr lang="es-ES" sz="1800" b="1" kern="1200" dirty="0" smtClean="0">
                          <a:solidFill>
                            <a:schemeClr val="bg1">
                              <a:lumMod val="95000"/>
                            </a:schemeClr>
                          </a:solidFill>
                          <a:effectLst/>
                          <a:latin typeface="+mn-lt"/>
                          <a:ea typeface="+mn-ea"/>
                          <a:cs typeface="+mn-cs"/>
                        </a:rPr>
                        <a:t>2. Evalúe  la calidad de la contribución al trabajo de acuerdo a los siguientes criterios</a:t>
                      </a:r>
                      <a:endParaRPr lang="es-CL" sz="1800" b="1" kern="1200" dirty="0" smtClean="0">
                        <a:solidFill>
                          <a:schemeClr val="bg1">
                            <a:lumMod val="95000"/>
                          </a:schemeClr>
                        </a:solidFill>
                        <a:effectLst/>
                        <a:latin typeface="+mn-lt"/>
                        <a:ea typeface="+mn-ea"/>
                        <a:cs typeface="+mn-cs"/>
                      </a:endParaRPr>
                    </a:p>
                  </a:txBody>
                  <a:tcPr marL="68580" marR="68580" marT="0" marB="0">
                    <a:solidFill>
                      <a:schemeClr val="accent6"/>
                    </a:solidFill>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547948482"/>
              </p:ext>
            </p:extLst>
          </p:nvPr>
        </p:nvGraphicFramePr>
        <p:xfrm>
          <a:off x="357158" y="2928934"/>
          <a:ext cx="8356813" cy="3741767"/>
        </p:xfrm>
        <a:graphic>
          <a:graphicData uri="http://schemas.openxmlformats.org/drawingml/2006/table">
            <a:tbl>
              <a:tblPr firstRow="1" firstCol="1" lastRow="1" lastCol="1" bandRow="1" bandCol="1">
                <a:tableStyleId>{5C22544A-7EE6-4342-B048-85BDC9FD1C3A}</a:tableStyleId>
              </a:tblPr>
              <a:tblGrid>
                <a:gridCol w="642942"/>
                <a:gridCol w="7713871"/>
              </a:tblGrid>
              <a:tr h="500066">
                <a:tc>
                  <a:txBody>
                    <a:bodyPr/>
                    <a:lstStyle/>
                    <a:p>
                      <a:pPr algn="ctr">
                        <a:lnSpc>
                          <a:spcPct val="150000"/>
                        </a:lnSpc>
                        <a:spcAft>
                          <a:spcPts val="0"/>
                        </a:spcAft>
                      </a:pPr>
                      <a:r>
                        <a:rPr lang="es-ES" sz="1200" dirty="0" smtClean="0">
                          <a:solidFill>
                            <a:schemeClr val="tx1"/>
                          </a:solidFill>
                          <a:effectLst/>
                        </a:rPr>
                        <a:t>Puntaje</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61" marR="62861" marT="0" marB="0">
                    <a:solidFill>
                      <a:schemeClr val="accent6">
                        <a:lumMod val="40000"/>
                        <a:lumOff val="60000"/>
                      </a:schemeClr>
                    </a:solidFill>
                  </a:tcPr>
                </a:tc>
                <a:tc>
                  <a:txBody>
                    <a:bodyPr/>
                    <a:lstStyle/>
                    <a:p>
                      <a:pPr algn="l">
                        <a:lnSpc>
                          <a:spcPct val="150000"/>
                        </a:lnSpc>
                        <a:spcAft>
                          <a:spcPts val="0"/>
                        </a:spcAft>
                      </a:pPr>
                      <a:r>
                        <a:rPr lang="es-ES" sz="1400" dirty="0">
                          <a:solidFill>
                            <a:schemeClr val="tx1"/>
                          </a:solidFill>
                          <a:effectLst/>
                        </a:rPr>
                        <a:t>Criterio o justificación</a:t>
                      </a:r>
                      <a:endParaRPr lang="en-GB"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61" marR="62861" marT="0" marB="0">
                    <a:solidFill>
                      <a:schemeClr val="accent6">
                        <a:lumMod val="40000"/>
                        <a:lumOff val="60000"/>
                      </a:schemeClr>
                    </a:solidFill>
                  </a:tcPr>
                </a:tc>
              </a:tr>
              <a:tr h="785818">
                <a:tc>
                  <a:txBody>
                    <a:bodyPr/>
                    <a:lstStyle/>
                    <a:p>
                      <a:pPr algn="ctr">
                        <a:lnSpc>
                          <a:spcPct val="150000"/>
                        </a:lnSpc>
                        <a:spcAft>
                          <a:spcPts val="0"/>
                        </a:spcAft>
                      </a:pPr>
                      <a:r>
                        <a:rPr lang="es-ES" sz="1600" b="0" dirty="0">
                          <a:solidFill>
                            <a:schemeClr val="tx1"/>
                          </a:solidFill>
                          <a:effectLst/>
                        </a:rPr>
                        <a:t>4</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61" marR="62861" marT="0" marB="0">
                    <a:solidFill>
                      <a:schemeClr val="accent6">
                        <a:lumMod val="40000"/>
                        <a:lumOff val="60000"/>
                      </a:schemeClr>
                    </a:solidFill>
                  </a:tcPr>
                </a:tc>
                <a:tc>
                  <a:txBody>
                    <a:bodyPr/>
                    <a:lstStyle/>
                    <a:p>
                      <a:pPr>
                        <a:lnSpc>
                          <a:spcPct val="100000"/>
                        </a:lnSpc>
                        <a:spcBef>
                          <a:spcPts val="600"/>
                        </a:spcBef>
                        <a:spcAft>
                          <a:spcPts val="600"/>
                        </a:spcAft>
                      </a:pPr>
                      <a:r>
                        <a:rPr lang="es-ES" sz="1400" b="0" dirty="0">
                          <a:solidFill>
                            <a:schemeClr val="tx1"/>
                          </a:solidFill>
                          <a:effectLst/>
                        </a:rPr>
                        <a:t>El estudiante ha contribuido consistentemente al trabajo. Él o ella demuestra una comprensión del material, motivación por participar y lograr un resultado de calidad, ayudar a los demás y ha sido flexible en las decisiones y el trabajo. En síntesis, el estudiante ha </a:t>
                      </a:r>
                      <a:r>
                        <a:rPr lang="es-ES" sz="1400" b="0" dirty="0" smtClean="0">
                          <a:solidFill>
                            <a:schemeClr val="tx1"/>
                          </a:solidFill>
                          <a:effectLst/>
                        </a:rPr>
                        <a:t>hecho </a:t>
                      </a:r>
                      <a:r>
                        <a:rPr lang="es-ES" sz="1400" b="0" dirty="0">
                          <a:solidFill>
                            <a:schemeClr val="tx1"/>
                          </a:solidFill>
                          <a:effectLst/>
                        </a:rPr>
                        <a:t>un trabajo sobresaliente.</a:t>
                      </a:r>
                      <a:endParaRPr lang="en-GB"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61" marR="62861" marT="0" marB="0">
                    <a:solidFill>
                      <a:schemeClr val="accent6">
                        <a:lumMod val="40000"/>
                        <a:lumOff val="60000"/>
                      </a:schemeClr>
                    </a:solidFill>
                  </a:tcPr>
                </a:tc>
              </a:tr>
              <a:tr h="785818">
                <a:tc>
                  <a:txBody>
                    <a:bodyPr/>
                    <a:lstStyle/>
                    <a:p>
                      <a:pPr algn="ctr">
                        <a:lnSpc>
                          <a:spcPct val="150000"/>
                        </a:lnSpc>
                        <a:spcAft>
                          <a:spcPts val="0"/>
                        </a:spcAft>
                      </a:pPr>
                      <a:r>
                        <a:rPr lang="es-ES" sz="1600" b="0" dirty="0">
                          <a:solidFill>
                            <a:schemeClr val="tx1"/>
                          </a:solidFill>
                          <a:effectLst/>
                        </a:rPr>
                        <a:t>3</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61" marR="62861" marT="0" marB="0">
                    <a:solidFill>
                      <a:schemeClr val="accent6">
                        <a:lumMod val="40000"/>
                        <a:lumOff val="60000"/>
                      </a:schemeClr>
                    </a:solidFill>
                  </a:tcPr>
                </a:tc>
                <a:tc>
                  <a:txBody>
                    <a:bodyPr/>
                    <a:lstStyle/>
                    <a:p>
                      <a:pPr>
                        <a:lnSpc>
                          <a:spcPct val="100000"/>
                        </a:lnSpc>
                        <a:spcBef>
                          <a:spcPts val="600"/>
                        </a:spcBef>
                        <a:spcAft>
                          <a:spcPts val="600"/>
                        </a:spcAft>
                      </a:pPr>
                      <a:r>
                        <a:rPr lang="es-ES" sz="1400" b="0" dirty="0">
                          <a:solidFill>
                            <a:schemeClr val="tx1"/>
                          </a:solidFill>
                          <a:effectLst/>
                        </a:rPr>
                        <a:t>El estudiante ha contribuido al trabajo. Él o ella demuestra una mediana comprensión del material, motivación por participar y lograr un resultado de calidad, ayudar a los demás y ha sido flexible en las decisiones y el trabajo. En síntesis, el estudiante ha hecho un trabajo bueno.</a:t>
                      </a:r>
                      <a:endParaRPr lang="en-GB"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61" marR="62861" marT="0" marB="0">
                    <a:solidFill>
                      <a:schemeClr val="accent6">
                        <a:lumMod val="40000"/>
                        <a:lumOff val="60000"/>
                      </a:schemeClr>
                    </a:solidFill>
                  </a:tcPr>
                </a:tc>
              </a:tr>
              <a:tr h="785818">
                <a:tc>
                  <a:txBody>
                    <a:bodyPr/>
                    <a:lstStyle/>
                    <a:p>
                      <a:pPr algn="ctr">
                        <a:lnSpc>
                          <a:spcPct val="150000"/>
                        </a:lnSpc>
                        <a:spcAft>
                          <a:spcPts val="0"/>
                        </a:spcAft>
                      </a:pPr>
                      <a:r>
                        <a:rPr lang="es-ES" sz="1600" b="0" dirty="0">
                          <a:solidFill>
                            <a:schemeClr val="tx1"/>
                          </a:solidFill>
                          <a:effectLst/>
                        </a:rPr>
                        <a:t>2</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61" marR="62861" marT="0" marB="0">
                    <a:solidFill>
                      <a:schemeClr val="accent6">
                        <a:lumMod val="40000"/>
                        <a:lumOff val="60000"/>
                      </a:schemeClr>
                    </a:solidFill>
                  </a:tcPr>
                </a:tc>
                <a:tc>
                  <a:txBody>
                    <a:bodyPr/>
                    <a:lstStyle/>
                    <a:p>
                      <a:pPr>
                        <a:lnSpc>
                          <a:spcPct val="100000"/>
                        </a:lnSpc>
                        <a:spcBef>
                          <a:spcPts val="600"/>
                        </a:spcBef>
                        <a:spcAft>
                          <a:spcPts val="600"/>
                        </a:spcAft>
                      </a:pPr>
                      <a:r>
                        <a:rPr lang="es-ES" sz="1400" b="0" dirty="0">
                          <a:solidFill>
                            <a:schemeClr val="tx1"/>
                          </a:solidFill>
                          <a:effectLst/>
                        </a:rPr>
                        <a:t>El estudiante ha contribuido poco al trabajo. Él o ella demuestra una baja comprensión del material, motivación por participar y lograr un resultado de calidad, ayudar a los demás y no ha sido flexible en las decisiones y el trabajo. En síntesis, el estudiante ha hecho un trabajo mediocre.</a:t>
                      </a:r>
                      <a:endParaRPr lang="en-GB"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61" marR="62861" marT="0" marB="0">
                    <a:solidFill>
                      <a:schemeClr val="accent6">
                        <a:lumMod val="40000"/>
                        <a:lumOff val="60000"/>
                      </a:schemeClr>
                    </a:solidFill>
                  </a:tcPr>
                </a:tc>
              </a:tr>
              <a:tr h="884247">
                <a:tc>
                  <a:txBody>
                    <a:bodyPr/>
                    <a:lstStyle/>
                    <a:p>
                      <a:pPr algn="ctr">
                        <a:lnSpc>
                          <a:spcPct val="150000"/>
                        </a:lnSpc>
                        <a:spcAft>
                          <a:spcPts val="0"/>
                        </a:spcAft>
                      </a:pPr>
                      <a:r>
                        <a:rPr lang="es-ES" sz="1600" b="0" dirty="0">
                          <a:solidFill>
                            <a:schemeClr val="tx1"/>
                          </a:solidFill>
                          <a:effectLst/>
                        </a:rPr>
                        <a:t>1</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61" marR="62861" marT="0" marB="0">
                    <a:solidFill>
                      <a:schemeClr val="accent6">
                        <a:lumMod val="40000"/>
                        <a:lumOff val="60000"/>
                      </a:schemeClr>
                    </a:solidFill>
                  </a:tcPr>
                </a:tc>
                <a:tc>
                  <a:txBody>
                    <a:bodyPr/>
                    <a:lstStyle/>
                    <a:p>
                      <a:pPr>
                        <a:lnSpc>
                          <a:spcPct val="100000"/>
                        </a:lnSpc>
                        <a:spcBef>
                          <a:spcPts val="600"/>
                        </a:spcBef>
                        <a:spcAft>
                          <a:spcPts val="600"/>
                        </a:spcAft>
                      </a:pPr>
                      <a:r>
                        <a:rPr lang="es-ES" sz="1400" b="0" dirty="0">
                          <a:solidFill>
                            <a:schemeClr val="tx1"/>
                          </a:solidFill>
                          <a:effectLst/>
                        </a:rPr>
                        <a:t>El estudiante no ha contribuido al trabajo. Él o ella no demuestro comprensión del material, ni motivación por participar o lograr un resultado de calidad, ayudar a los demás y no ha sido flexible en las decisiones y el trabajo. En síntesis, el grupo hubiese estado mejor sin su participación.</a:t>
                      </a:r>
                      <a:endParaRPr lang="en-GB"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861" marR="62861" marT="0" marB="0">
                    <a:solidFill>
                      <a:schemeClr val="accent6">
                        <a:lumMod val="40000"/>
                        <a:lumOff val="60000"/>
                      </a:schemeClr>
                    </a:solidFill>
                  </a:tcPr>
                </a:tc>
              </a:tr>
            </a:tbl>
          </a:graphicData>
        </a:graphic>
      </p:graphicFrame>
      <p:sp>
        <p:nvSpPr>
          <p:cNvPr id="7" name="6 Título"/>
          <p:cNvSpPr>
            <a:spLocks noGrp="1"/>
          </p:cNvSpPr>
          <p:nvPr>
            <p:ph type="title"/>
          </p:nvPr>
        </p:nvSpPr>
        <p:spPr>
          <a:xfrm>
            <a:off x="285720" y="500042"/>
            <a:ext cx="8572500" cy="1200329"/>
          </a:xfrm>
          <a:prstGeom prst="rect">
            <a:avLst/>
          </a:prstGeom>
        </p:spPr>
        <p:txBody>
          <a:bodyPr wrap="square">
            <a:spAutoFit/>
          </a:bodyPr>
          <a:lstStyle/>
          <a:p>
            <a:pPr algn="l"/>
            <a:r>
              <a:rPr lang="en-GB" sz="1600" b="1" dirty="0" smtClean="0"/>
              <a:t> </a:t>
            </a:r>
            <a:r>
              <a:rPr lang="en-GB" sz="3600" b="1" dirty="0" err="1" smtClean="0"/>
              <a:t>Ejemplo</a:t>
            </a:r>
            <a:r>
              <a:rPr lang="en-GB" sz="3600" b="1" dirty="0" smtClean="0"/>
              <a:t> de p</a:t>
            </a:r>
            <a:r>
              <a:rPr lang="es-ES" sz="3600" b="1" dirty="0" err="1" smtClean="0"/>
              <a:t>auta</a:t>
            </a:r>
            <a:r>
              <a:rPr lang="es-ES" sz="3600" b="1" dirty="0" smtClean="0"/>
              <a:t> de </a:t>
            </a:r>
            <a:r>
              <a:rPr lang="es-ES" sz="3600" b="1" dirty="0" err="1" smtClean="0"/>
              <a:t>coevaluación</a:t>
            </a:r>
            <a:r>
              <a:rPr lang="es-ES" sz="3600" b="1" dirty="0" smtClean="0"/>
              <a:t> para evaluar trabajo en equipo</a:t>
            </a:r>
            <a:endParaRPr lang="es-CL" sz="3600" dirty="0"/>
          </a:p>
        </p:txBody>
      </p:sp>
    </p:spTree>
    <p:extLst>
      <p:ext uri="{BB962C8B-B14F-4D97-AF65-F5344CB8AC3E}">
        <p14:creationId xmlns:p14="http://schemas.microsoft.com/office/powerpoint/2010/main" val="223312994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mlaso\Desktop\MACALASO1\educarchile_transp.png"/>
          <p:cNvPicPr>
            <a:picLocks noChangeAspect="1" noChangeArrowheads="1"/>
          </p:cNvPicPr>
          <p:nvPr/>
        </p:nvPicPr>
        <p:blipFill>
          <a:blip r:embed="rId2"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714356"/>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3615977466"/>
              </p:ext>
            </p:extLst>
          </p:nvPr>
        </p:nvGraphicFramePr>
        <p:xfrm>
          <a:off x="428596" y="1142984"/>
          <a:ext cx="8460433" cy="4663440"/>
        </p:xfrm>
        <a:graphic>
          <a:graphicData uri="http://schemas.openxmlformats.org/drawingml/2006/table">
            <a:tbl>
              <a:tblPr firstRow="1" firstCol="1" lastRow="1" lastCol="1" bandRow="1" bandCol="1">
                <a:tableStyleId>{5C22544A-7EE6-4342-B048-85BDC9FD1C3A}</a:tableStyleId>
              </a:tblPr>
              <a:tblGrid>
                <a:gridCol w="2357454"/>
                <a:gridCol w="1071570"/>
                <a:gridCol w="1143008"/>
                <a:gridCol w="1584145"/>
                <a:gridCol w="1308848"/>
                <a:gridCol w="995408"/>
              </a:tblGrid>
              <a:tr h="0">
                <a:tc>
                  <a:txBody>
                    <a:bodyPr/>
                    <a:lstStyle/>
                    <a:p>
                      <a:pPr>
                        <a:lnSpc>
                          <a:spcPct val="150000"/>
                        </a:lnSpc>
                        <a:spcAft>
                          <a:spcPts val="0"/>
                        </a:spcAft>
                      </a:pPr>
                      <a:r>
                        <a:rPr lang="es-ES" sz="1800" dirty="0">
                          <a:effectLst/>
                        </a:rPr>
                        <a:t>3. Evalúe y sume el número de puntos atribuidos a cada miembro en el grupo:</a:t>
                      </a:r>
                      <a:br>
                        <a:rPr lang="es-ES" sz="1800" dirty="0">
                          <a:effectLst/>
                        </a:rPr>
                      </a:b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endParaRPr lang="en-GB" sz="1800"/>
                    </a:p>
                  </a:txBody>
                  <a:tcPr>
                    <a:solidFill>
                      <a:schemeClr val="accent6"/>
                    </a:solidFill>
                  </a:tcPr>
                </a:tc>
                <a:tc>
                  <a:txBody>
                    <a:bodyPr/>
                    <a:lstStyle/>
                    <a:p>
                      <a:endParaRPr lang="en-GB" sz="1800"/>
                    </a:p>
                  </a:txBody>
                  <a:tcPr>
                    <a:solidFill>
                      <a:schemeClr val="accent6"/>
                    </a:solidFill>
                  </a:tcPr>
                </a:tc>
                <a:tc>
                  <a:txBody>
                    <a:bodyPr/>
                    <a:lstStyle/>
                    <a:p>
                      <a:endParaRPr lang="en-GB" sz="1800"/>
                    </a:p>
                  </a:txBody>
                  <a:tcPr>
                    <a:solidFill>
                      <a:schemeClr val="accent6"/>
                    </a:solidFill>
                  </a:tcPr>
                </a:tc>
                <a:tc>
                  <a:txBody>
                    <a:bodyPr/>
                    <a:lstStyle/>
                    <a:p>
                      <a:endParaRPr lang="en-GB" sz="1800"/>
                    </a:p>
                  </a:txBody>
                  <a:tcPr>
                    <a:solidFill>
                      <a:schemeClr val="accent6"/>
                    </a:solidFill>
                  </a:tcPr>
                </a:tc>
                <a:tc>
                  <a:txBody>
                    <a:bodyPr/>
                    <a:lstStyle/>
                    <a:p>
                      <a:endParaRPr lang="en-GB" sz="1800"/>
                    </a:p>
                  </a:txBody>
                  <a:tcPr>
                    <a:solidFill>
                      <a:schemeClr val="accent6"/>
                    </a:solidFill>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800" b="1" kern="1200" dirty="0" smtClean="0">
                          <a:solidFill>
                            <a:schemeClr val="lt1"/>
                          </a:solidFill>
                          <a:effectLst/>
                          <a:latin typeface="+mn-lt"/>
                          <a:ea typeface="+mn-ea"/>
                          <a:cs typeface="+mn-cs"/>
                        </a:rPr>
                        <a:t>Nombres</a:t>
                      </a:r>
                      <a:endParaRPr lang="en-GB" sz="1800" b="1" kern="1200" dirty="0" smtClean="0">
                        <a:solidFill>
                          <a:schemeClr val="lt1"/>
                        </a:solidFill>
                        <a:effectLst/>
                        <a:latin typeface="+mn-lt"/>
                        <a:ea typeface="+mn-ea"/>
                        <a:cs typeface="+mn-cs"/>
                      </a:endParaRPr>
                    </a:p>
                    <a:p>
                      <a:endParaRPr lang="en-GB" sz="1800" dirty="0"/>
                    </a:p>
                  </a:txBody>
                  <a:tcPr marL="68580" marR="68580" marT="0" marB="0">
                    <a:solidFill>
                      <a:schemeClr val="accent6"/>
                    </a:solidFill>
                  </a:tcPr>
                </a:tc>
                <a:tc>
                  <a:txBody>
                    <a:bodyPr/>
                    <a:lstStyle/>
                    <a:p>
                      <a:pPr>
                        <a:lnSpc>
                          <a:spcPct val="150000"/>
                        </a:lnSpc>
                        <a:spcAft>
                          <a:spcPts val="0"/>
                        </a:spcAft>
                      </a:pPr>
                      <a:r>
                        <a:rPr lang="es-ES" sz="1800" b="1" kern="1200" dirty="0">
                          <a:solidFill>
                            <a:schemeClr val="lt1"/>
                          </a:solidFill>
                          <a:effectLst/>
                          <a:latin typeface="+mn-lt"/>
                          <a:ea typeface="+mn-ea"/>
                          <a:cs typeface="+mn-cs"/>
                        </a:rPr>
                        <a:t>Liderazgo </a:t>
                      </a:r>
                      <a:endParaRPr lang="en-GB" sz="1800" b="1" kern="1200" dirty="0">
                        <a:solidFill>
                          <a:schemeClr val="lt1"/>
                        </a:solidFill>
                        <a:effectLst/>
                        <a:latin typeface="+mn-lt"/>
                        <a:ea typeface="+mn-ea"/>
                        <a:cs typeface="+mn-cs"/>
                      </a:endParaRPr>
                    </a:p>
                  </a:txBody>
                  <a:tcPr marL="68580" marR="68580" marT="0" marB="0">
                    <a:solidFill>
                      <a:schemeClr val="accent6"/>
                    </a:solidFill>
                  </a:tcPr>
                </a:tc>
                <a:tc>
                  <a:txBody>
                    <a:bodyPr/>
                    <a:lstStyle/>
                    <a:p>
                      <a:pPr>
                        <a:lnSpc>
                          <a:spcPct val="150000"/>
                        </a:lnSpc>
                        <a:spcAft>
                          <a:spcPts val="0"/>
                        </a:spcAft>
                      </a:pPr>
                      <a:r>
                        <a:rPr lang="es-ES" sz="1800" b="1" kern="1200" dirty="0">
                          <a:solidFill>
                            <a:schemeClr val="lt1"/>
                          </a:solidFill>
                          <a:effectLst/>
                          <a:latin typeface="+mn-lt"/>
                          <a:ea typeface="+mn-ea"/>
                          <a:cs typeface="+mn-cs"/>
                        </a:rPr>
                        <a:t>Trabajo en equipo</a:t>
                      </a:r>
                      <a:endParaRPr lang="en-GB" sz="1800" b="1" kern="1200" dirty="0">
                        <a:solidFill>
                          <a:schemeClr val="lt1"/>
                        </a:solidFill>
                        <a:effectLst/>
                        <a:latin typeface="+mn-lt"/>
                        <a:ea typeface="+mn-ea"/>
                        <a:cs typeface="+mn-cs"/>
                      </a:endParaRPr>
                    </a:p>
                  </a:txBody>
                  <a:tcPr marL="68580" marR="68580" marT="0" marB="0">
                    <a:solidFill>
                      <a:schemeClr val="accent6"/>
                    </a:solidFill>
                  </a:tcPr>
                </a:tc>
                <a:tc>
                  <a:txBody>
                    <a:bodyPr/>
                    <a:lstStyle/>
                    <a:p>
                      <a:pPr>
                        <a:lnSpc>
                          <a:spcPct val="150000"/>
                        </a:lnSpc>
                        <a:spcAft>
                          <a:spcPts val="0"/>
                        </a:spcAft>
                      </a:pPr>
                      <a:r>
                        <a:rPr lang="es-ES" sz="1800" b="1" kern="1200" dirty="0">
                          <a:solidFill>
                            <a:schemeClr val="lt1"/>
                          </a:solidFill>
                          <a:effectLst/>
                          <a:latin typeface="+mn-lt"/>
                          <a:ea typeface="+mn-ea"/>
                          <a:cs typeface="+mn-cs"/>
                        </a:rPr>
                        <a:t>Recopilación de información</a:t>
                      </a:r>
                      <a:endParaRPr lang="en-GB" sz="1800" b="1" kern="1200" dirty="0">
                        <a:solidFill>
                          <a:schemeClr val="lt1"/>
                        </a:solidFill>
                        <a:effectLst/>
                        <a:latin typeface="+mn-lt"/>
                        <a:ea typeface="+mn-ea"/>
                        <a:cs typeface="+mn-cs"/>
                      </a:endParaRPr>
                    </a:p>
                  </a:txBody>
                  <a:tcPr marL="68580" marR="68580" marT="0" marB="0">
                    <a:solidFill>
                      <a:schemeClr val="accent6"/>
                    </a:solidFill>
                  </a:tcPr>
                </a:tc>
                <a:tc>
                  <a:txBody>
                    <a:bodyPr/>
                    <a:lstStyle/>
                    <a:p>
                      <a:pPr>
                        <a:lnSpc>
                          <a:spcPct val="150000"/>
                        </a:lnSpc>
                        <a:spcAft>
                          <a:spcPts val="0"/>
                        </a:spcAft>
                      </a:pPr>
                      <a:r>
                        <a:rPr lang="es-ES" sz="1800" b="1" kern="1200" dirty="0">
                          <a:solidFill>
                            <a:schemeClr val="lt1"/>
                          </a:solidFill>
                          <a:effectLst/>
                          <a:latin typeface="+mn-lt"/>
                          <a:ea typeface="+mn-ea"/>
                          <a:cs typeface="+mn-cs"/>
                        </a:rPr>
                        <a:t>Escritura y redacción del informe</a:t>
                      </a:r>
                      <a:endParaRPr lang="en-GB" sz="1800" b="1" kern="1200" dirty="0">
                        <a:solidFill>
                          <a:schemeClr val="lt1"/>
                        </a:solidFill>
                        <a:effectLst/>
                        <a:latin typeface="+mn-lt"/>
                        <a:ea typeface="+mn-ea"/>
                        <a:cs typeface="+mn-cs"/>
                      </a:endParaRPr>
                    </a:p>
                  </a:txBody>
                  <a:tcPr marL="68580" marR="68580" marT="0" marB="0">
                    <a:solidFill>
                      <a:schemeClr val="accent6"/>
                    </a:solidFill>
                  </a:tcPr>
                </a:tc>
                <a:tc>
                  <a:txBody>
                    <a:bodyPr/>
                    <a:lstStyle/>
                    <a:p>
                      <a:pPr>
                        <a:lnSpc>
                          <a:spcPct val="150000"/>
                        </a:lnSpc>
                        <a:spcAft>
                          <a:spcPts val="0"/>
                        </a:spcAft>
                      </a:pPr>
                      <a:r>
                        <a:rPr lang="es-ES" sz="1800" dirty="0">
                          <a:effectLst/>
                        </a:rPr>
                        <a:t>Total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r>
              <a:tr h="178465">
                <a:tc>
                  <a:txBody>
                    <a:bodyPr/>
                    <a:lstStyle/>
                    <a:p>
                      <a:pPr>
                        <a:lnSpc>
                          <a:spcPct val="150000"/>
                        </a:lnSpc>
                        <a:spcAft>
                          <a:spcPts val="0"/>
                        </a:spcAft>
                      </a:pPr>
                      <a:endParaRPr lang="en-GB" sz="1200" b="1" kern="1200" dirty="0">
                        <a:solidFill>
                          <a:schemeClr val="lt1"/>
                        </a:solidFill>
                        <a:effectLst/>
                        <a:latin typeface="+mn-lt"/>
                        <a:ea typeface="+mn-ea"/>
                        <a:cs typeface="+mn-cs"/>
                      </a:endParaRPr>
                    </a:p>
                  </a:txBody>
                  <a:tcPr marL="68580" marR="68580" marT="0" marB="0">
                    <a:solidFill>
                      <a:schemeClr val="accent6"/>
                    </a:solidFill>
                  </a:tcPr>
                </a:tc>
                <a:tc>
                  <a:txBody>
                    <a:bodyPr/>
                    <a:lstStyle/>
                    <a:p>
                      <a:endParaRPr lang="en-GB"/>
                    </a:p>
                  </a:txBody>
                  <a:tcPr marL="68580" marR="68580" marT="0" marB="0">
                    <a:solidFill>
                      <a:schemeClr val="accent6"/>
                    </a:solidFill>
                  </a:tcPr>
                </a:tc>
                <a:tc>
                  <a:txBody>
                    <a:bodyPr/>
                    <a:lstStyle/>
                    <a:p>
                      <a:endParaRPr lang="en-GB"/>
                    </a:p>
                  </a:txBody>
                  <a:tcPr marL="68580" marR="68580" marT="0" marB="0">
                    <a:solidFill>
                      <a:schemeClr val="accent6"/>
                    </a:solidFill>
                  </a:tcPr>
                </a:tc>
                <a:tc>
                  <a:txBody>
                    <a:bodyPr/>
                    <a:lstStyle/>
                    <a:p>
                      <a:endParaRPr lang="en-GB"/>
                    </a:p>
                  </a:txBody>
                  <a:tcPr marL="68580" marR="68580" marT="0" marB="0">
                    <a:solidFill>
                      <a:schemeClr val="accent6"/>
                    </a:solidFill>
                  </a:tcPr>
                </a:tc>
                <a:tc>
                  <a:txBody>
                    <a:bodyPr/>
                    <a:lstStyle/>
                    <a:p>
                      <a:endParaRPr lang="en-GB"/>
                    </a:p>
                  </a:txBody>
                  <a:tcPr marL="68580" marR="68580" marT="0" marB="0">
                    <a:solidFill>
                      <a:schemeClr val="accent6"/>
                    </a:solidFill>
                  </a:tcPr>
                </a:tc>
                <a:tc>
                  <a:txBody>
                    <a:bodyPr/>
                    <a:lstStyle/>
                    <a:p>
                      <a:endParaRPr lang="en-GB" dirty="0"/>
                    </a:p>
                  </a:txBody>
                  <a:tcPr marL="68580" marR="68580" marT="0" marB="0">
                    <a:solidFill>
                      <a:schemeClr val="accent6"/>
                    </a:solidFill>
                  </a:tcPr>
                </a:tc>
              </a:tr>
              <a:tr h="0">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r>
              <a:tr h="0">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r>
              <a:tr h="0">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r>
              <a:tr h="0">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50000"/>
                        </a:lnSpc>
                        <a:spcAft>
                          <a:spcPts val="0"/>
                        </a:spcAft>
                      </a:pPr>
                      <a:r>
                        <a:rPr lang="es-ES"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r>
            </a:tbl>
          </a:graphicData>
        </a:graphic>
      </p:graphicFrame>
    </p:spTree>
    <p:extLst>
      <p:ext uri="{BB962C8B-B14F-4D97-AF65-F5344CB8AC3E}">
        <p14:creationId xmlns:p14="http://schemas.microsoft.com/office/powerpoint/2010/main" val="141917153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mlaso\Desktop\MACALASO1\educarchile_transp.png"/>
          <p:cNvPicPr>
            <a:picLocks noChangeAspect="1" noChangeArrowheads="1"/>
          </p:cNvPicPr>
          <p:nvPr/>
        </p:nvPicPr>
        <p:blipFill>
          <a:blip r:embed="rId2" cstate="print"/>
          <a:srcRect/>
          <a:stretch>
            <a:fillRect/>
          </a:stretch>
        </p:blipFill>
        <p:spPr bwMode="auto">
          <a:xfrm>
            <a:off x="1571604" y="2435418"/>
            <a:ext cx="6072230" cy="1564461"/>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332656"/>
            <a:ext cx="8229600" cy="500066"/>
          </a:xfrm>
        </p:spPr>
        <p:txBody>
          <a:bodyPr>
            <a:normAutofit fontScale="90000"/>
          </a:bodyPr>
          <a:lstStyle/>
          <a:p>
            <a:r>
              <a:rPr lang="es-CL" b="1" dirty="0" smtClean="0"/>
              <a:t>Definición</a:t>
            </a:r>
            <a:r>
              <a:rPr lang="es-CL" dirty="0" smtClean="0"/>
              <a:t/>
            </a:r>
            <a:br>
              <a:rPr lang="es-CL" dirty="0" smtClean="0"/>
            </a:br>
            <a:endParaRPr lang="es-CL" dirty="0">
              <a:latin typeface="+mn-lt"/>
            </a:endParaRPr>
          </a:p>
        </p:txBody>
      </p:sp>
      <p:pic>
        <p:nvPicPr>
          <p:cNvPr id="4098" name="Picture 2" descr="C:\Users\mlaso\Desktop\MACALASO1\educarchile_transp.png"/>
          <p:cNvPicPr>
            <a:picLocks noChangeAspect="1" noChangeArrowheads="1"/>
          </p:cNvPicPr>
          <p:nvPr/>
        </p:nvPicPr>
        <p:blipFill>
          <a:blip r:embed="rId2"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714356"/>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sp>
        <p:nvSpPr>
          <p:cNvPr id="7" name="6 Rectángulo redondeado"/>
          <p:cNvSpPr/>
          <p:nvPr/>
        </p:nvSpPr>
        <p:spPr>
          <a:xfrm>
            <a:off x="351984" y="908720"/>
            <a:ext cx="8396480" cy="547260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es-ES" sz="2400" dirty="0" smtClean="0"/>
              <a:t>*La </a:t>
            </a:r>
            <a:r>
              <a:rPr lang="es-ES" sz="2400" dirty="0" err="1"/>
              <a:t>coevaluación</a:t>
            </a:r>
            <a:r>
              <a:rPr lang="es-ES" sz="2400" dirty="0"/>
              <a:t> o evaluación de pares es un proceso a través del cual los estudiantes y los profesores participan en la evaluación del trabajo de los estudiantes. </a:t>
            </a:r>
            <a:endParaRPr lang="es-ES" sz="2400" dirty="0" smtClean="0"/>
          </a:p>
          <a:p>
            <a:endParaRPr lang="es-ES" sz="2400" dirty="0" smtClean="0"/>
          </a:p>
          <a:p>
            <a:r>
              <a:rPr lang="es-ES" sz="2400" dirty="0" smtClean="0"/>
              <a:t>*Investigadores </a:t>
            </a:r>
            <a:r>
              <a:rPr lang="es-ES" sz="2400" dirty="0"/>
              <a:t>han encontrado que este tipo de evaluación profundiza la comprensión </a:t>
            </a:r>
            <a:r>
              <a:rPr lang="es-ES" sz="2400" dirty="0" smtClean="0"/>
              <a:t>y </a:t>
            </a:r>
            <a:r>
              <a:rPr lang="es-ES" sz="2400" dirty="0"/>
              <a:t>permite que se involucren de manera más activa y </a:t>
            </a:r>
            <a:r>
              <a:rPr lang="es-ES" sz="2400" dirty="0" err="1"/>
              <a:t>autodirigida</a:t>
            </a:r>
            <a:r>
              <a:rPr lang="es-ES" sz="2400" dirty="0"/>
              <a:t> en su proceso de aprendizaje (</a:t>
            </a:r>
            <a:r>
              <a:rPr lang="es-ES" sz="2400" dirty="0" err="1"/>
              <a:t>Falchikov</a:t>
            </a:r>
            <a:r>
              <a:rPr lang="es-ES" sz="2400" dirty="0"/>
              <a:t>, 2005; </a:t>
            </a:r>
            <a:r>
              <a:rPr lang="es-ES" sz="2400" dirty="0" err="1"/>
              <a:t>Sivan</a:t>
            </a:r>
            <a:r>
              <a:rPr lang="es-ES" sz="2400" dirty="0"/>
              <a:t>, 2000). </a:t>
            </a:r>
            <a:endParaRPr lang="es-ES" sz="2400" dirty="0" smtClean="0"/>
          </a:p>
          <a:p>
            <a:endParaRPr lang="es-ES" sz="2400" dirty="0"/>
          </a:p>
          <a:p>
            <a:r>
              <a:rPr lang="es-ES" sz="2400" dirty="0" smtClean="0"/>
              <a:t>*La </a:t>
            </a:r>
            <a:r>
              <a:rPr lang="es-ES" sz="2400" dirty="0" err="1"/>
              <a:t>coevaluación</a:t>
            </a:r>
            <a:r>
              <a:rPr lang="es-ES" sz="2400" dirty="0"/>
              <a:t> es útil para </a:t>
            </a:r>
            <a:r>
              <a:rPr lang="es-ES" sz="2400" dirty="0" smtClean="0"/>
              <a:t>planificar, </a:t>
            </a:r>
            <a:r>
              <a:rPr lang="es-ES" sz="2400" dirty="0"/>
              <a:t>identificar sus propias fortalezas y debilidades, identificar áreas para acciones remediales, así como para desarrollar habilidades personales y </a:t>
            </a:r>
            <a:r>
              <a:rPr lang="es-ES" sz="2400" dirty="0" err="1"/>
              <a:t>metacognitivas</a:t>
            </a:r>
            <a:r>
              <a:rPr lang="es-ES" sz="2400" dirty="0"/>
              <a:t> transferibles a otras áreas (</a:t>
            </a:r>
            <a:r>
              <a:rPr lang="es-ES" sz="2400" dirty="0" err="1"/>
              <a:t>Topping</a:t>
            </a:r>
            <a:r>
              <a:rPr lang="es-ES" sz="2400" dirty="0"/>
              <a:t>, 2003</a:t>
            </a:r>
            <a:r>
              <a:rPr lang="es-ES" sz="2400" dirty="0" smtClean="0"/>
              <a:t>).</a:t>
            </a:r>
            <a:endParaRPr lang="en-GB"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Hexagon 24"/>
          <p:cNvSpPr/>
          <p:nvPr/>
        </p:nvSpPr>
        <p:spPr>
          <a:xfrm>
            <a:off x="2571736" y="4204748"/>
            <a:ext cx="2500330" cy="1724582"/>
          </a:xfrm>
          <a:prstGeom prst="hexago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spcAft>
                <a:spcPts val="0"/>
              </a:spcAft>
              <a:tabLst>
                <a:tab pos="457200" algn="l"/>
              </a:tabLst>
            </a:pPr>
            <a:r>
              <a:rPr lang="es-ES" sz="1200" b="1" dirty="0"/>
              <a:t>Utilice directrices </a:t>
            </a:r>
            <a:r>
              <a:rPr lang="es-ES" sz="1200" b="1" dirty="0" smtClean="0"/>
              <a:t>claras</a:t>
            </a:r>
            <a:endParaRPr lang="en-GB" sz="1200" b="1" dirty="0"/>
          </a:p>
        </p:txBody>
      </p:sp>
      <p:sp>
        <p:nvSpPr>
          <p:cNvPr id="2" name="1 Título"/>
          <p:cNvSpPr>
            <a:spLocks noGrp="1"/>
          </p:cNvSpPr>
          <p:nvPr>
            <p:ph type="title"/>
          </p:nvPr>
        </p:nvSpPr>
        <p:spPr>
          <a:xfrm>
            <a:off x="214283" y="480662"/>
            <a:ext cx="6643734" cy="500066"/>
          </a:xfrm>
        </p:spPr>
        <p:txBody>
          <a:bodyPr>
            <a:noAutofit/>
          </a:bodyPr>
          <a:lstStyle/>
          <a:p>
            <a:pPr algn="l"/>
            <a:r>
              <a:rPr lang="es-ES" sz="3600" b="1" dirty="0" smtClean="0"/>
              <a:t>10 </a:t>
            </a:r>
            <a:r>
              <a:rPr lang="es-ES" sz="3600" b="1" dirty="0"/>
              <a:t>consejos para implementar la </a:t>
            </a:r>
            <a:r>
              <a:rPr lang="es-ES" sz="3600" b="1" dirty="0" smtClean="0"/>
              <a:t/>
            </a:r>
            <a:br>
              <a:rPr lang="es-ES" sz="3600" b="1" dirty="0" smtClean="0"/>
            </a:br>
            <a:r>
              <a:rPr lang="es-ES" sz="3600" b="1" dirty="0" err="1" smtClean="0"/>
              <a:t>coevaluación</a:t>
            </a:r>
            <a:endParaRPr lang="es-CL" sz="3600" b="1" dirty="0">
              <a:latin typeface="+mn-lt"/>
            </a:endParaRPr>
          </a:p>
        </p:txBody>
      </p:sp>
      <p:pic>
        <p:nvPicPr>
          <p:cNvPr id="4098" name="Picture 2" descr="C:\Users\mlaso\Desktop\MACALASO1\educarchile_transp.png"/>
          <p:cNvPicPr>
            <a:picLocks noChangeAspect="1" noChangeArrowheads="1"/>
          </p:cNvPicPr>
          <p:nvPr/>
        </p:nvPicPr>
        <p:blipFill>
          <a:blip r:embed="rId2"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1214422"/>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sp>
        <p:nvSpPr>
          <p:cNvPr id="9" name="Hexagon 8"/>
          <p:cNvSpPr/>
          <p:nvPr/>
        </p:nvSpPr>
        <p:spPr>
          <a:xfrm>
            <a:off x="642910" y="1428736"/>
            <a:ext cx="2643206" cy="1785950"/>
          </a:xfrm>
          <a:prstGeom prst="hexago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spcAft>
                <a:spcPts val="0"/>
              </a:spcAft>
              <a:tabLst>
                <a:tab pos="457200" algn="l"/>
              </a:tabLst>
            </a:pPr>
            <a:r>
              <a:rPr lang="es-ES" sz="1200" b="1" dirty="0"/>
              <a:t>Identifique las actividades de aprendizaje para las que la </a:t>
            </a:r>
            <a:r>
              <a:rPr lang="es-ES" sz="1200" b="1" dirty="0" err="1"/>
              <a:t>coevaluación</a:t>
            </a:r>
            <a:r>
              <a:rPr lang="es-ES" sz="1200" b="1" dirty="0"/>
              <a:t> podría ser de utilidad para los estudiantes</a:t>
            </a:r>
            <a:endParaRPr lang="en-GB" sz="12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16" name="Hexagon 15"/>
          <p:cNvSpPr/>
          <p:nvPr/>
        </p:nvSpPr>
        <p:spPr>
          <a:xfrm>
            <a:off x="4436622" y="1344188"/>
            <a:ext cx="2564270" cy="1870498"/>
          </a:xfrm>
          <a:prstGeom prst="hexago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tabLst>
                <a:tab pos="457200" algn="l"/>
              </a:tabLst>
            </a:pPr>
            <a:r>
              <a:rPr lang="es-ES" sz="1200" b="1" dirty="0"/>
              <a:t>Asegúrese que las directrices sean fáciles de implementar y entrene a los estudiantes en la aplicación y la importancia de </a:t>
            </a:r>
            <a:r>
              <a:rPr lang="es-ES" sz="1200" b="1" dirty="0" smtClean="0"/>
              <a:t>estas </a:t>
            </a:r>
            <a:endParaRPr lang="en-GB" sz="1200" b="1" dirty="0"/>
          </a:p>
        </p:txBody>
      </p:sp>
      <p:sp>
        <p:nvSpPr>
          <p:cNvPr id="17" name="Hexagon 16"/>
          <p:cNvSpPr/>
          <p:nvPr/>
        </p:nvSpPr>
        <p:spPr>
          <a:xfrm>
            <a:off x="683568" y="4857760"/>
            <a:ext cx="2492832" cy="1656184"/>
          </a:xfrm>
          <a:prstGeom prst="hexago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spcAft>
                <a:spcPts val="0"/>
              </a:spcAft>
              <a:tabLst>
                <a:tab pos="457200" algn="l"/>
              </a:tabLst>
            </a:pPr>
            <a:r>
              <a:rPr lang="es-ES" sz="1200" b="1" dirty="0"/>
              <a:t>Anime a los estudiantes a ser lo más favorables posible al criticar el trabajo de otros </a:t>
            </a:r>
            <a:r>
              <a:rPr lang="es-ES" sz="1200" b="1" dirty="0" smtClean="0"/>
              <a:t>estudiantes</a:t>
            </a:r>
            <a:endParaRPr lang="en-GB" sz="12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19" name="Hexagon 18"/>
          <p:cNvSpPr/>
          <p:nvPr/>
        </p:nvSpPr>
        <p:spPr>
          <a:xfrm>
            <a:off x="6508324" y="2204864"/>
            <a:ext cx="2492832" cy="1867078"/>
          </a:xfrm>
          <a:prstGeom prst="hexago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tabLst>
                <a:tab pos="457200" algn="l"/>
              </a:tabLst>
            </a:pPr>
            <a:r>
              <a:rPr lang="es-ES" sz="1200" b="1" dirty="0" smtClean="0"/>
              <a:t>Organice </a:t>
            </a:r>
            <a:r>
              <a:rPr lang="es-ES" sz="1200" b="1" dirty="0"/>
              <a:t>pequeños grupos de retroalimentación para que el proceso puede ser discutido entre los participantes</a:t>
            </a:r>
            <a:endParaRPr lang="en-GB" sz="1200" b="1" dirty="0"/>
          </a:p>
        </p:txBody>
      </p:sp>
      <p:sp>
        <p:nvSpPr>
          <p:cNvPr id="20" name="Hexagon 19"/>
          <p:cNvSpPr/>
          <p:nvPr/>
        </p:nvSpPr>
        <p:spPr>
          <a:xfrm>
            <a:off x="571472" y="3071810"/>
            <a:ext cx="2571768" cy="1857388"/>
          </a:xfrm>
          <a:prstGeom prst="hexago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spcAft>
                <a:spcPts val="0"/>
              </a:spcAft>
              <a:tabLst>
                <a:tab pos="457200" algn="l"/>
              </a:tabLst>
            </a:pPr>
            <a:r>
              <a:rPr lang="es-ES" sz="1200" b="1" dirty="0"/>
              <a:t>Exija </a:t>
            </a:r>
            <a:r>
              <a:rPr lang="es-ES" sz="1200" b="1" dirty="0" smtClean="0"/>
              <a:t>que justifiquen </a:t>
            </a:r>
            <a:r>
              <a:rPr lang="es-ES" sz="1200" b="1" dirty="0"/>
              <a:t>sus juicios,  enfatizando que el foco principal de la </a:t>
            </a:r>
            <a:r>
              <a:rPr lang="es-ES" sz="1200" b="1" dirty="0" err="1" smtClean="0"/>
              <a:t>coevaluación</a:t>
            </a:r>
            <a:r>
              <a:rPr lang="es-ES" sz="1200" b="1" dirty="0" smtClean="0"/>
              <a:t> es </a:t>
            </a:r>
            <a:r>
              <a:rPr lang="es-ES" sz="1200" b="1" dirty="0"/>
              <a:t>proporcionar información útil para </a:t>
            </a:r>
            <a:r>
              <a:rPr lang="es-ES" sz="1200" b="1" dirty="0" smtClean="0"/>
              <a:t>el </a:t>
            </a:r>
            <a:r>
              <a:rPr lang="es-ES" sz="1200" b="1" dirty="0"/>
              <a:t>aprendizaje</a:t>
            </a:r>
            <a:endParaRPr lang="en-GB" sz="12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21" name="Hexagon 20"/>
          <p:cNvSpPr/>
          <p:nvPr/>
        </p:nvSpPr>
        <p:spPr>
          <a:xfrm>
            <a:off x="2667922" y="2630072"/>
            <a:ext cx="2492832" cy="1656184"/>
          </a:xfrm>
          <a:prstGeom prst="hexago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tabLst>
                <a:tab pos="457200" algn="l"/>
              </a:tabLst>
            </a:pPr>
            <a:r>
              <a:rPr lang="es-ES" sz="1200" b="1" dirty="0"/>
              <a:t>Cree un ambiente en el aula en que se sientan seguros para tomar riesgos </a:t>
            </a:r>
            <a:r>
              <a:rPr lang="es-ES" sz="1200" b="1" dirty="0" smtClean="0"/>
              <a:t>al evaluar </a:t>
            </a:r>
            <a:r>
              <a:rPr lang="es-ES" sz="1200" b="1" dirty="0"/>
              <a:t>a  sus </a:t>
            </a:r>
            <a:r>
              <a:rPr lang="es-ES" sz="1200" b="1" dirty="0" smtClean="0"/>
              <a:t>pares</a:t>
            </a:r>
            <a:endParaRPr lang="en-GB" sz="1200" b="1" dirty="0"/>
          </a:p>
        </p:txBody>
      </p:sp>
      <p:sp>
        <p:nvSpPr>
          <p:cNvPr id="23" name="Hexagon 22"/>
          <p:cNvSpPr/>
          <p:nvPr/>
        </p:nvSpPr>
        <p:spPr>
          <a:xfrm>
            <a:off x="4562602" y="3201576"/>
            <a:ext cx="2581166" cy="1656184"/>
          </a:xfrm>
          <a:prstGeom prst="hexago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spcAft>
                <a:spcPts val="0"/>
              </a:spcAft>
              <a:tabLst>
                <a:tab pos="457200" algn="l"/>
              </a:tabLst>
            </a:pPr>
            <a:r>
              <a:rPr lang="es-ES" sz="1200" b="1" dirty="0" smtClean="0"/>
              <a:t>Ayude </a:t>
            </a:r>
            <a:r>
              <a:rPr lang="es-ES" sz="1200" b="1" dirty="0"/>
              <a:t>a proporcionar retroalimentación efectiva mediante el ejemplo, la crítica constructiva y la retroalimentación descriptiva</a:t>
            </a:r>
            <a:endParaRPr lang="en-GB" sz="12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24" name="Hexagon 23"/>
          <p:cNvSpPr/>
          <p:nvPr/>
        </p:nvSpPr>
        <p:spPr>
          <a:xfrm>
            <a:off x="6579762" y="4005064"/>
            <a:ext cx="2492832" cy="1995704"/>
          </a:xfrm>
          <a:prstGeom prst="hexago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spcAft>
                <a:spcPts val="0"/>
              </a:spcAft>
              <a:tabLst>
                <a:tab pos="457200" algn="l"/>
              </a:tabLst>
            </a:pPr>
            <a:r>
              <a:rPr lang="es-ES" sz="1200" b="1" dirty="0"/>
              <a:t>Capacite a los estudiantes </a:t>
            </a:r>
            <a:r>
              <a:rPr lang="es-ES" sz="1200" b="1" dirty="0" smtClean="0"/>
              <a:t>para </a:t>
            </a:r>
            <a:r>
              <a:rPr lang="es-ES" sz="1200" b="1" dirty="0"/>
              <a:t>que puedan hacer las conexiones adecuadas entre los comentarios recibidos y la calidad de su </a:t>
            </a:r>
            <a:r>
              <a:rPr lang="es-ES" sz="1200" b="1" dirty="0" smtClean="0"/>
              <a:t>trabajo</a:t>
            </a:r>
            <a:endParaRPr lang="en-GB" sz="1200" b="1" dirty="0"/>
          </a:p>
        </p:txBody>
      </p:sp>
      <p:sp>
        <p:nvSpPr>
          <p:cNvPr id="26" name="Hexagon 25"/>
          <p:cNvSpPr/>
          <p:nvPr/>
        </p:nvSpPr>
        <p:spPr>
          <a:xfrm>
            <a:off x="4562602" y="4857760"/>
            <a:ext cx="2581166" cy="1810936"/>
          </a:xfrm>
          <a:prstGeom prst="hexago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spcAft>
                <a:spcPts val="0"/>
              </a:spcAft>
              <a:tabLst>
                <a:tab pos="457200" algn="l"/>
              </a:tabLst>
            </a:pPr>
            <a:r>
              <a:rPr lang="es-ES" sz="1200" b="1" dirty="0"/>
              <a:t>Destaque los beneficios de la </a:t>
            </a:r>
            <a:r>
              <a:rPr lang="es-ES" sz="1200" b="1" dirty="0" err="1"/>
              <a:t>coevaluación</a:t>
            </a:r>
            <a:r>
              <a:rPr lang="es-ES" sz="1200" b="1" dirty="0"/>
              <a:t>, como por ejemplo que ayuda a evaluar su propio trabajo y se vuelven aprendices auto-dirigidos</a:t>
            </a:r>
            <a:endParaRPr lang="en-GB" sz="1200" b="1" dirty="0">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4624" y="856662"/>
            <a:ext cx="10369152" cy="772138"/>
          </a:xfrm>
        </p:spPr>
        <p:txBody>
          <a:bodyPr>
            <a:normAutofit fontScale="90000"/>
          </a:bodyPr>
          <a:lstStyle/>
          <a:p>
            <a:r>
              <a:rPr lang="es-CL" b="1" dirty="0">
                <a:latin typeface="+mn-lt"/>
              </a:rPr>
              <a:t>4</a:t>
            </a:r>
            <a:r>
              <a:rPr lang="es-ES" b="1" dirty="0" smtClean="0"/>
              <a:t> pasos </a:t>
            </a:r>
            <a:r>
              <a:rPr lang="es-ES" b="1" dirty="0"/>
              <a:t>para </a:t>
            </a:r>
            <a:r>
              <a:rPr lang="es-ES" b="1" dirty="0" smtClean="0"/>
              <a:t>implementar</a:t>
            </a:r>
            <a:br>
              <a:rPr lang="es-ES" b="1" dirty="0" smtClean="0"/>
            </a:br>
            <a:r>
              <a:rPr lang="es-ES" b="1" dirty="0" smtClean="0"/>
              <a:t> </a:t>
            </a:r>
            <a:r>
              <a:rPr lang="es-ES" b="1" dirty="0"/>
              <a:t>la </a:t>
            </a:r>
            <a:r>
              <a:rPr lang="es-ES" b="1" dirty="0" err="1"/>
              <a:t>coevaluación</a:t>
            </a:r>
            <a:r>
              <a:rPr lang="es-ES" b="1" dirty="0"/>
              <a:t> </a:t>
            </a:r>
            <a:endParaRPr lang="es-CL" b="1" dirty="0">
              <a:latin typeface="+mn-lt"/>
            </a:endParaRPr>
          </a:p>
        </p:txBody>
      </p:sp>
      <p:pic>
        <p:nvPicPr>
          <p:cNvPr id="4098" name="Picture 2" descr="C:\Users\mlaso\Desktop\MACALASO1\educarchile_transp.png"/>
          <p:cNvPicPr>
            <a:picLocks noChangeAspect="1" noChangeArrowheads="1"/>
          </p:cNvPicPr>
          <p:nvPr/>
        </p:nvPicPr>
        <p:blipFill>
          <a:blip r:embed="rId2"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714356"/>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graphicFrame>
        <p:nvGraphicFramePr>
          <p:cNvPr id="4" name="Diagram 3"/>
          <p:cNvGraphicFramePr/>
          <p:nvPr>
            <p:extLst>
              <p:ext uri="{D42A27DB-BD31-4B8C-83A1-F6EECF244321}">
                <p14:modId xmlns:p14="http://schemas.microsoft.com/office/powerpoint/2010/main" val="2835404583"/>
              </p:ext>
            </p:extLst>
          </p:nvPr>
        </p:nvGraphicFramePr>
        <p:xfrm>
          <a:off x="1259632" y="246134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0832" y="2064838"/>
            <a:ext cx="8229600" cy="500066"/>
          </a:xfrm>
        </p:spPr>
        <p:txBody>
          <a:bodyPr>
            <a:normAutofit fontScale="90000"/>
          </a:bodyPr>
          <a:lstStyle/>
          <a:p>
            <a:r>
              <a:rPr lang="es-ES" b="1" dirty="0"/>
              <a:t>1</a:t>
            </a:r>
            <a:r>
              <a:rPr lang="es-ES" b="1" dirty="0" smtClean="0"/>
              <a:t>. Establecer </a:t>
            </a:r>
            <a:r>
              <a:rPr lang="es-ES" b="1" dirty="0"/>
              <a:t>los criterios de la evaluación</a:t>
            </a:r>
            <a:r>
              <a:rPr lang="en-GB" dirty="0"/>
              <a:t/>
            </a:r>
            <a:br>
              <a:rPr lang="en-GB" dirty="0"/>
            </a:br>
            <a:r>
              <a:rPr lang="en-GB" b="1" dirty="0"/>
              <a:t/>
            </a:r>
            <a:br>
              <a:rPr lang="en-GB" b="1" dirty="0"/>
            </a:br>
            <a:r>
              <a:rPr lang="es-CL" dirty="0" smtClean="0"/>
              <a:t/>
            </a:r>
            <a:br>
              <a:rPr lang="es-CL" dirty="0" smtClean="0"/>
            </a:br>
            <a:endParaRPr lang="es-CL" dirty="0">
              <a:latin typeface="+mn-lt"/>
            </a:endParaRPr>
          </a:p>
        </p:txBody>
      </p:sp>
      <p:pic>
        <p:nvPicPr>
          <p:cNvPr id="4098" name="Picture 2" descr="C:\Users\mlaso\Desktop\MACALASO1\educarchile_transp.png"/>
          <p:cNvPicPr>
            <a:picLocks noChangeAspect="1" noChangeArrowheads="1"/>
          </p:cNvPicPr>
          <p:nvPr/>
        </p:nvPicPr>
        <p:blipFill>
          <a:blip r:embed="rId2"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714356"/>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graphicFrame>
        <p:nvGraphicFramePr>
          <p:cNvPr id="7" name="Diagram 6"/>
          <p:cNvGraphicFramePr/>
          <p:nvPr>
            <p:extLst>
              <p:ext uri="{D42A27DB-BD31-4B8C-83A1-F6EECF244321}">
                <p14:modId xmlns:p14="http://schemas.microsoft.com/office/powerpoint/2010/main" val="2724207890"/>
              </p:ext>
            </p:extLst>
          </p:nvPr>
        </p:nvGraphicFramePr>
        <p:xfrm>
          <a:off x="642910" y="2143116"/>
          <a:ext cx="8072494" cy="4286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775333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0832" y="2064838"/>
            <a:ext cx="8229600" cy="500066"/>
          </a:xfrm>
        </p:spPr>
        <p:txBody>
          <a:bodyPr>
            <a:normAutofit fontScale="90000"/>
          </a:bodyPr>
          <a:lstStyle/>
          <a:p>
            <a:pPr lvl="0"/>
            <a:r>
              <a:rPr lang="es-ES" b="1" dirty="0"/>
              <a:t>2. </a:t>
            </a:r>
            <a:r>
              <a:rPr lang="es-ES" b="1" dirty="0" smtClean="0"/>
              <a:t>Definir </a:t>
            </a:r>
            <a:r>
              <a:rPr lang="es-ES" b="1" dirty="0"/>
              <a:t>las reglas de la </a:t>
            </a:r>
            <a:r>
              <a:rPr lang="es-ES" b="1" dirty="0" err="1"/>
              <a:t>coevaluación</a:t>
            </a:r>
            <a:r>
              <a:rPr lang="en-GB" dirty="0"/>
              <a:t/>
            </a:r>
            <a:br>
              <a:rPr lang="en-GB" dirty="0"/>
            </a:br>
            <a:r>
              <a:rPr lang="en-GB" dirty="0"/>
              <a:t/>
            </a:r>
            <a:br>
              <a:rPr lang="en-GB" dirty="0"/>
            </a:br>
            <a:r>
              <a:rPr lang="en-GB" b="1" dirty="0"/>
              <a:t/>
            </a:r>
            <a:br>
              <a:rPr lang="en-GB" b="1" dirty="0"/>
            </a:br>
            <a:r>
              <a:rPr lang="es-CL" dirty="0" smtClean="0"/>
              <a:t/>
            </a:r>
            <a:br>
              <a:rPr lang="es-CL" dirty="0" smtClean="0"/>
            </a:br>
            <a:endParaRPr lang="es-CL" dirty="0">
              <a:latin typeface="+mn-lt"/>
            </a:endParaRPr>
          </a:p>
        </p:txBody>
      </p:sp>
      <p:pic>
        <p:nvPicPr>
          <p:cNvPr id="4098" name="Picture 2" descr="C:\Users\mlaso\Desktop\MACALASO1\educarchile_transp.png"/>
          <p:cNvPicPr>
            <a:picLocks noChangeAspect="1" noChangeArrowheads="1"/>
          </p:cNvPicPr>
          <p:nvPr/>
        </p:nvPicPr>
        <p:blipFill>
          <a:blip r:embed="rId2"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714356"/>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graphicFrame>
        <p:nvGraphicFramePr>
          <p:cNvPr id="7" name="Diagram 6"/>
          <p:cNvGraphicFramePr/>
          <p:nvPr>
            <p:extLst>
              <p:ext uri="{D42A27DB-BD31-4B8C-83A1-F6EECF244321}">
                <p14:modId xmlns:p14="http://schemas.microsoft.com/office/powerpoint/2010/main" val="4095199615"/>
              </p:ext>
            </p:extLst>
          </p:nvPr>
        </p:nvGraphicFramePr>
        <p:xfrm>
          <a:off x="683568" y="2060848"/>
          <a:ext cx="7960398" cy="42971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5390444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1000108"/>
            <a:ext cx="8229600" cy="500066"/>
          </a:xfrm>
        </p:spPr>
        <p:txBody>
          <a:bodyPr>
            <a:normAutofit fontScale="90000"/>
          </a:bodyPr>
          <a:lstStyle/>
          <a:p>
            <a:r>
              <a:rPr lang="en-GB" dirty="0"/>
              <a:t/>
            </a:r>
            <a:br>
              <a:rPr lang="en-GB" dirty="0"/>
            </a:br>
            <a:r>
              <a:rPr lang="en-GB" dirty="0"/>
              <a:t/>
            </a:r>
            <a:br>
              <a:rPr lang="en-GB" dirty="0"/>
            </a:br>
            <a:r>
              <a:rPr lang="en-GB" dirty="0"/>
              <a:t/>
            </a:r>
            <a:br>
              <a:rPr lang="en-GB" dirty="0"/>
            </a:br>
            <a:r>
              <a:rPr lang="en-GB" b="1" dirty="0"/>
              <a:t/>
            </a:r>
            <a:br>
              <a:rPr lang="en-GB" b="1" dirty="0"/>
            </a:br>
            <a:r>
              <a:rPr lang="es-CL" dirty="0" smtClean="0"/>
              <a:t/>
            </a:r>
            <a:br>
              <a:rPr lang="es-CL" dirty="0" smtClean="0"/>
            </a:br>
            <a:endParaRPr lang="es-CL" dirty="0">
              <a:latin typeface="+mn-lt"/>
            </a:endParaRPr>
          </a:p>
        </p:txBody>
      </p:sp>
      <p:pic>
        <p:nvPicPr>
          <p:cNvPr id="4098" name="Picture 2" descr="C:\Users\mlaso\Desktop\MACALASO1\educarchile_transp.png"/>
          <p:cNvPicPr>
            <a:picLocks noChangeAspect="1" noChangeArrowheads="1"/>
          </p:cNvPicPr>
          <p:nvPr/>
        </p:nvPicPr>
        <p:blipFill>
          <a:blip r:embed="rId2"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714356"/>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graphicFrame>
        <p:nvGraphicFramePr>
          <p:cNvPr id="7" name="Diagram 6"/>
          <p:cNvGraphicFramePr/>
          <p:nvPr>
            <p:extLst>
              <p:ext uri="{D42A27DB-BD31-4B8C-83A1-F6EECF244321}">
                <p14:modId xmlns:p14="http://schemas.microsoft.com/office/powerpoint/2010/main" val="1378916244"/>
              </p:ext>
            </p:extLst>
          </p:nvPr>
        </p:nvGraphicFramePr>
        <p:xfrm>
          <a:off x="571472" y="1857364"/>
          <a:ext cx="8286808" cy="47863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5 Rectángulo"/>
          <p:cNvSpPr/>
          <p:nvPr/>
        </p:nvSpPr>
        <p:spPr>
          <a:xfrm>
            <a:off x="428596" y="928670"/>
            <a:ext cx="8572560" cy="707886"/>
          </a:xfrm>
          <a:prstGeom prst="rect">
            <a:avLst/>
          </a:prstGeom>
        </p:spPr>
        <p:txBody>
          <a:bodyPr wrap="square">
            <a:spAutoFit/>
          </a:bodyPr>
          <a:lstStyle/>
          <a:p>
            <a:r>
              <a:rPr lang="es-ES" sz="4000" b="1" dirty="0" smtClean="0">
                <a:latin typeface="+mj-lt"/>
                <a:ea typeface="+mj-ea"/>
                <a:cs typeface="+mj-cs"/>
              </a:rPr>
              <a:t>3. Seguir el proceso de la </a:t>
            </a:r>
            <a:r>
              <a:rPr lang="es-ES" sz="4000" b="1" dirty="0" err="1" smtClean="0">
                <a:latin typeface="+mj-lt"/>
                <a:ea typeface="+mj-ea"/>
                <a:cs typeface="+mj-cs"/>
              </a:rPr>
              <a:t>coevaluación</a:t>
            </a:r>
            <a:endParaRPr lang="es-CL" sz="4000" b="1" dirty="0" smtClean="0">
              <a:latin typeface="+mj-lt"/>
              <a:ea typeface="+mj-ea"/>
              <a:cs typeface="+mj-cs"/>
            </a:endParaRPr>
          </a:p>
        </p:txBody>
      </p:sp>
    </p:spTree>
    <p:extLst>
      <p:ext uri="{BB962C8B-B14F-4D97-AF65-F5344CB8AC3E}">
        <p14:creationId xmlns:p14="http://schemas.microsoft.com/office/powerpoint/2010/main" val="275209713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0832" y="2568894"/>
            <a:ext cx="8229600" cy="500066"/>
          </a:xfrm>
        </p:spPr>
        <p:txBody>
          <a:bodyPr>
            <a:normAutofit fontScale="90000"/>
          </a:bodyPr>
          <a:lstStyle/>
          <a:p>
            <a:pPr lvl="0"/>
            <a:r>
              <a:rPr lang="es-ES" b="1" dirty="0"/>
              <a:t>4. </a:t>
            </a:r>
            <a:r>
              <a:rPr lang="es-ES" b="1" dirty="0" smtClean="0"/>
              <a:t>Entregar </a:t>
            </a:r>
            <a:r>
              <a:rPr lang="es-ES" b="1" dirty="0"/>
              <a:t>la </a:t>
            </a:r>
            <a:r>
              <a:rPr lang="es-ES" b="1" dirty="0" err="1"/>
              <a:t>coevaluación</a:t>
            </a:r>
            <a:r>
              <a:rPr lang="en-GB" dirty="0"/>
              <a:t/>
            </a:r>
            <a:br>
              <a:rPr lang="en-GB" dirty="0"/>
            </a:br>
            <a:r>
              <a:rPr lang="en-GB" dirty="0"/>
              <a:t/>
            </a:r>
            <a:br>
              <a:rPr lang="en-GB" dirty="0"/>
            </a:br>
            <a:r>
              <a:rPr lang="en-GB" dirty="0"/>
              <a:t/>
            </a:r>
            <a:br>
              <a:rPr lang="en-GB" dirty="0"/>
            </a:br>
            <a:r>
              <a:rPr lang="en-GB" dirty="0"/>
              <a:t/>
            </a:r>
            <a:br>
              <a:rPr lang="en-GB" dirty="0"/>
            </a:br>
            <a:r>
              <a:rPr lang="en-GB" b="1" dirty="0"/>
              <a:t/>
            </a:r>
            <a:br>
              <a:rPr lang="en-GB" b="1" dirty="0"/>
            </a:br>
            <a:r>
              <a:rPr lang="es-CL" dirty="0" smtClean="0"/>
              <a:t/>
            </a:r>
            <a:br>
              <a:rPr lang="es-CL" dirty="0" smtClean="0"/>
            </a:br>
            <a:endParaRPr lang="es-CL" dirty="0">
              <a:latin typeface="+mn-lt"/>
            </a:endParaRPr>
          </a:p>
        </p:txBody>
      </p:sp>
      <p:pic>
        <p:nvPicPr>
          <p:cNvPr id="4098" name="Picture 2" descr="C:\Users\mlaso\Desktop\MACALASO1\educarchile_transp.png"/>
          <p:cNvPicPr>
            <a:picLocks noChangeAspect="1" noChangeArrowheads="1"/>
          </p:cNvPicPr>
          <p:nvPr/>
        </p:nvPicPr>
        <p:blipFill>
          <a:blip r:embed="rId2"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714356"/>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graphicFrame>
        <p:nvGraphicFramePr>
          <p:cNvPr id="7" name="Diagram 6"/>
          <p:cNvGraphicFramePr/>
          <p:nvPr>
            <p:extLst>
              <p:ext uri="{D42A27DB-BD31-4B8C-83A1-F6EECF244321}">
                <p14:modId xmlns:p14="http://schemas.microsoft.com/office/powerpoint/2010/main" val="3126030093"/>
              </p:ext>
            </p:extLst>
          </p:nvPr>
        </p:nvGraphicFramePr>
        <p:xfrm>
          <a:off x="683568" y="1772816"/>
          <a:ext cx="7746084" cy="43708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7445715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908720"/>
            <a:ext cx="8229600" cy="500066"/>
          </a:xfrm>
        </p:spPr>
        <p:txBody>
          <a:bodyPr>
            <a:normAutofit fontScale="90000"/>
          </a:bodyPr>
          <a:lstStyle/>
          <a:p>
            <a:r>
              <a:rPr lang="en-GB" b="1" dirty="0" err="1" smtClean="0"/>
              <a:t>Ejemplo</a:t>
            </a:r>
            <a:r>
              <a:rPr lang="en-GB" b="1" dirty="0" smtClean="0"/>
              <a:t> de </a:t>
            </a:r>
            <a:r>
              <a:rPr lang="en-GB" b="1" dirty="0" err="1" smtClean="0"/>
              <a:t>pauta</a:t>
            </a:r>
            <a:r>
              <a:rPr lang="en-GB" b="1" dirty="0" smtClean="0"/>
              <a:t> de </a:t>
            </a:r>
            <a:r>
              <a:rPr lang="en-GB" b="1" dirty="0" err="1" smtClean="0"/>
              <a:t>coevaluaci</a:t>
            </a:r>
            <a:r>
              <a:rPr lang="es-CL" b="1" dirty="0" err="1"/>
              <a:t>ó</a:t>
            </a:r>
            <a:r>
              <a:rPr lang="en-GB" b="1" dirty="0" smtClean="0"/>
              <a:t>n</a:t>
            </a:r>
            <a:endParaRPr lang="es-CL" dirty="0">
              <a:latin typeface="+mn-lt"/>
            </a:endParaRPr>
          </a:p>
        </p:txBody>
      </p:sp>
      <p:pic>
        <p:nvPicPr>
          <p:cNvPr id="4098" name="Picture 2" descr="C:\Users\mlaso\Desktop\MACALASO1\educarchile_transp.png"/>
          <p:cNvPicPr>
            <a:picLocks noChangeAspect="1" noChangeArrowheads="1"/>
          </p:cNvPicPr>
          <p:nvPr/>
        </p:nvPicPr>
        <p:blipFill>
          <a:blip r:embed="rId2"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714356"/>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graphicFrame>
        <p:nvGraphicFramePr>
          <p:cNvPr id="6" name="Table 5"/>
          <p:cNvGraphicFramePr>
            <a:graphicFrameLocks noGrp="1"/>
          </p:cNvGraphicFramePr>
          <p:nvPr>
            <p:extLst>
              <p:ext uri="{D42A27DB-BD31-4B8C-83A1-F6EECF244321}">
                <p14:modId xmlns:p14="http://schemas.microsoft.com/office/powerpoint/2010/main" val="2640463664"/>
              </p:ext>
            </p:extLst>
          </p:nvPr>
        </p:nvGraphicFramePr>
        <p:xfrm>
          <a:off x="571472" y="1643050"/>
          <a:ext cx="7374407" cy="4663439"/>
        </p:xfrm>
        <a:graphic>
          <a:graphicData uri="http://schemas.openxmlformats.org/drawingml/2006/table">
            <a:tbl>
              <a:tblPr firstRow="1" firstCol="1" lastRow="1" lastCol="1" bandRow="1" bandCol="1">
                <a:tableStyleId>{5C22544A-7EE6-4342-B048-85BDC9FD1C3A}</a:tableStyleId>
              </a:tblPr>
              <a:tblGrid>
                <a:gridCol w="7374407"/>
              </a:tblGrid>
              <a:tr h="558055">
                <a:tc>
                  <a:txBody>
                    <a:bodyPr/>
                    <a:lstStyle/>
                    <a:p>
                      <a:r>
                        <a:rPr lang="es-CL" sz="1800" b="1" kern="1200" dirty="0" smtClean="0">
                          <a:solidFill>
                            <a:schemeClr val="lt1"/>
                          </a:solidFill>
                          <a:effectLst/>
                          <a:latin typeface="+mn-lt"/>
                          <a:ea typeface="+mn-ea"/>
                          <a:cs typeface="+mn-cs"/>
                        </a:rPr>
                        <a:t>Aspectos positivos del trabajo:</a:t>
                      </a:r>
                    </a:p>
                    <a:p>
                      <a:endParaRPr lang="es-CL" sz="1800" b="1" kern="1200" dirty="0" smtClean="0">
                        <a:solidFill>
                          <a:schemeClr val="lt1"/>
                        </a:solidFill>
                        <a:effectLst/>
                        <a:latin typeface="+mn-lt"/>
                        <a:ea typeface="+mn-ea"/>
                        <a:cs typeface="+mn-cs"/>
                      </a:endParaRPr>
                    </a:p>
                    <a:p>
                      <a:endParaRPr lang="es-CL" sz="1800" b="1" kern="1200" dirty="0" smtClean="0">
                        <a:solidFill>
                          <a:schemeClr val="lt1"/>
                        </a:solidFill>
                        <a:effectLst/>
                        <a:latin typeface="+mn-lt"/>
                        <a:ea typeface="+mn-ea"/>
                        <a:cs typeface="+mn-cs"/>
                      </a:endParaRPr>
                    </a:p>
                    <a:p>
                      <a:endParaRPr lang="es-CL" sz="1800" b="1" kern="1200" dirty="0" smtClean="0">
                        <a:solidFill>
                          <a:schemeClr val="lt1"/>
                        </a:solidFill>
                        <a:effectLst/>
                        <a:latin typeface="+mn-lt"/>
                        <a:ea typeface="+mn-ea"/>
                        <a:cs typeface="+mn-cs"/>
                      </a:endParaRPr>
                    </a:p>
                    <a:p>
                      <a:endParaRPr lang="es-CL" sz="1800" b="1" kern="1200" dirty="0" smtClean="0">
                        <a:solidFill>
                          <a:schemeClr val="lt1"/>
                        </a:solidFill>
                        <a:effectLst/>
                        <a:latin typeface="+mn-lt"/>
                        <a:ea typeface="+mn-ea"/>
                        <a:cs typeface="+mn-cs"/>
                      </a:endParaRPr>
                    </a:p>
                    <a:p>
                      <a:endParaRPr lang="en-GB" sz="1800" b="1" kern="1200" dirty="0">
                        <a:solidFill>
                          <a:schemeClr val="lt1"/>
                        </a:solidFill>
                        <a:effectLst/>
                        <a:latin typeface="+mn-lt"/>
                        <a:ea typeface="+mn-ea"/>
                        <a:cs typeface="+mn-cs"/>
                      </a:endParaRPr>
                    </a:p>
                  </a:txBody>
                  <a:tcPr marL="68580" marR="68580" marT="0" marB="0">
                    <a:solidFill>
                      <a:schemeClr val="accent6"/>
                    </a:solidFill>
                  </a:tcPr>
                </a:tc>
              </a:tr>
              <a:tr h="558055">
                <a:tc>
                  <a:txBody>
                    <a:bodyPr/>
                    <a:lstStyle/>
                    <a:p>
                      <a:r>
                        <a:rPr lang="es-CL" sz="1800" b="1" kern="1200" dirty="0" smtClean="0">
                          <a:solidFill>
                            <a:schemeClr val="lt1"/>
                          </a:solidFill>
                          <a:effectLst/>
                          <a:latin typeface="+mn-lt"/>
                          <a:ea typeface="+mn-ea"/>
                          <a:cs typeface="+mn-cs"/>
                        </a:rPr>
                        <a:t>Aspectos a ser mejorados en el trabajo:</a:t>
                      </a:r>
                    </a:p>
                    <a:p>
                      <a:endParaRPr lang="es-CL" sz="1800" b="1" kern="1200" dirty="0" smtClean="0">
                        <a:solidFill>
                          <a:schemeClr val="lt1"/>
                        </a:solidFill>
                        <a:effectLst/>
                        <a:latin typeface="+mn-lt"/>
                        <a:ea typeface="+mn-ea"/>
                        <a:cs typeface="+mn-cs"/>
                      </a:endParaRPr>
                    </a:p>
                    <a:p>
                      <a:endParaRPr lang="es-CL" sz="1800" b="1" kern="1200" dirty="0" smtClean="0">
                        <a:solidFill>
                          <a:schemeClr val="lt1"/>
                        </a:solidFill>
                        <a:effectLst/>
                        <a:latin typeface="+mn-lt"/>
                        <a:ea typeface="+mn-ea"/>
                        <a:cs typeface="+mn-cs"/>
                      </a:endParaRPr>
                    </a:p>
                    <a:p>
                      <a:endParaRPr lang="es-CL" sz="1800" b="1" kern="1200" dirty="0" smtClean="0">
                        <a:solidFill>
                          <a:schemeClr val="lt1"/>
                        </a:solidFill>
                        <a:effectLst/>
                        <a:latin typeface="+mn-lt"/>
                        <a:ea typeface="+mn-ea"/>
                        <a:cs typeface="+mn-cs"/>
                      </a:endParaRPr>
                    </a:p>
                    <a:p>
                      <a:endParaRPr lang="en-GB" sz="1800" b="1" kern="1200" dirty="0">
                        <a:solidFill>
                          <a:schemeClr val="lt1"/>
                        </a:solidFill>
                        <a:effectLst/>
                        <a:latin typeface="+mn-lt"/>
                        <a:ea typeface="+mn-ea"/>
                        <a:cs typeface="+mn-cs"/>
                      </a:endParaRPr>
                    </a:p>
                  </a:txBody>
                  <a:tcPr marL="68580" marR="68580" marT="0" marB="0">
                    <a:solidFill>
                      <a:schemeClr val="accent6"/>
                    </a:solidFill>
                  </a:tcPr>
                </a:tc>
              </a:tr>
              <a:tr h="558055">
                <a:tc>
                  <a:txBody>
                    <a:bodyPr/>
                    <a:lstStyle/>
                    <a:p>
                      <a:r>
                        <a:rPr lang="es-CL" sz="1800" b="1" kern="1200" dirty="0" smtClean="0">
                          <a:solidFill>
                            <a:schemeClr val="lt1"/>
                          </a:solidFill>
                          <a:effectLst/>
                          <a:latin typeface="+mn-lt"/>
                          <a:ea typeface="+mn-ea"/>
                          <a:cs typeface="+mn-cs"/>
                        </a:rPr>
                        <a:t>Visión general del trabajo:</a:t>
                      </a:r>
                    </a:p>
                    <a:p>
                      <a:endParaRPr lang="es-CL" sz="1800" b="1" kern="1200" dirty="0" smtClean="0">
                        <a:solidFill>
                          <a:schemeClr val="lt1"/>
                        </a:solidFill>
                        <a:effectLst/>
                        <a:latin typeface="+mn-lt"/>
                        <a:ea typeface="+mn-ea"/>
                        <a:cs typeface="+mn-cs"/>
                      </a:endParaRPr>
                    </a:p>
                    <a:p>
                      <a:endParaRPr lang="es-CL" sz="1800" b="1" kern="1200" dirty="0" smtClean="0">
                        <a:solidFill>
                          <a:schemeClr val="lt1"/>
                        </a:solidFill>
                        <a:effectLst/>
                        <a:latin typeface="+mn-lt"/>
                        <a:ea typeface="+mn-ea"/>
                        <a:cs typeface="+mn-cs"/>
                      </a:endParaRPr>
                    </a:p>
                    <a:p>
                      <a:endParaRPr lang="es-CL" sz="1800" b="1" kern="1200" dirty="0" smtClean="0">
                        <a:solidFill>
                          <a:schemeClr val="lt1"/>
                        </a:solidFill>
                        <a:effectLst/>
                        <a:latin typeface="+mn-lt"/>
                        <a:ea typeface="+mn-ea"/>
                        <a:cs typeface="+mn-cs"/>
                      </a:endParaRPr>
                    </a:p>
                    <a:p>
                      <a:endParaRPr lang="es-CL" sz="1800" b="1" kern="1200" dirty="0" smtClean="0">
                        <a:solidFill>
                          <a:schemeClr val="lt1"/>
                        </a:solidFill>
                        <a:effectLst/>
                        <a:latin typeface="+mn-lt"/>
                        <a:ea typeface="+mn-ea"/>
                        <a:cs typeface="+mn-cs"/>
                      </a:endParaRPr>
                    </a:p>
                    <a:p>
                      <a:endParaRPr lang="en-GB" sz="1800" b="1" kern="1200" dirty="0">
                        <a:solidFill>
                          <a:schemeClr val="lt1"/>
                        </a:solidFill>
                        <a:effectLst/>
                        <a:latin typeface="+mn-lt"/>
                        <a:ea typeface="+mn-ea"/>
                        <a:cs typeface="+mn-cs"/>
                      </a:endParaRPr>
                    </a:p>
                  </a:txBody>
                  <a:tcPr marL="68580" marR="68580" marT="0" marB="0">
                    <a:solidFill>
                      <a:schemeClr val="accent6"/>
                    </a:solidFill>
                  </a:tcPr>
                </a:tc>
              </a:tr>
            </a:tbl>
          </a:graphicData>
        </a:graphic>
      </p:graphicFrame>
    </p:spTree>
    <p:extLst>
      <p:ext uri="{BB962C8B-B14F-4D97-AF65-F5344CB8AC3E}">
        <p14:creationId xmlns:p14="http://schemas.microsoft.com/office/powerpoint/2010/main" val="204946239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512</TotalTime>
  <Words>1065</Words>
  <Application>Microsoft Macintosh PowerPoint</Application>
  <PresentationFormat>Presentación en pantalla (4:3)</PresentationFormat>
  <Paragraphs>114</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Presentación de PowerPoint</vt:lpstr>
      <vt:lpstr>Definición </vt:lpstr>
      <vt:lpstr>10 consejos para implementar la  coevaluación</vt:lpstr>
      <vt:lpstr>4 pasos para implementar  la coevaluación </vt:lpstr>
      <vt:lpstr>1. Establecer los criterios de la evaluación   </vt:lpstr>
      <vt:lpstr>2. Definir las reglas de la coevaluación    </vt:lpstr>
      <vt:lpstr>     </vt:lpstr>
      <vt:lpstr>4. Entregar la coevaluación      </vt:lpstr>
      <vt:lpstr>Ejemplo de pauta de coevaluación</vt:lpstr>
      <vt:lpstr> Ejemplo de pauta de coevaluación para evaluar trabajo en equipo</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mlaso</dc:creator>
  <cp:lastModifiedBy>Marcos Cordero canales</cp:lastModifiedBy>
  <cp:revision>63</cp:revision>
  <dcterms:created xsi:type="dcterms:W3CDTF">2012-11-14T17:56:22Z</dcterms:created>
  <dcterms:modified xsi:type="dcterms:W3CDTF">2014-01-13T14:07:23Z</dcterms:modified>
</cp:coreProperties>
</file>