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6F7A7-24C6-4D1E-B70E-C95EC855F4F7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6A335-3DC3-4B30-9BA2-ECC088270B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42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6A335-3DC3-4B30-9BA2-ECC088270B7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841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61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538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5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166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52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91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74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07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30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78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5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59229" y="333847"/>
            <a:ext cx="56220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VELOCIDAD</a:t>
            </a:r>
            <a:endParaRPr lang="es-ES" sz="7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echa abajo 2"/>
          <p:cNvSpPr/>
          <p:nvPr/>
        </p:nvSpPr>
        <p:spPr>
          <a:xfrm>
            <a:off x="5477820" y="1529086"/>
            <a:ext cx="369188" cy="558881"/>
          </a:xfrm>
          <a:prstGeom prst="downArrow">
            <a:avLst>
              <a:gd name="adj1" fmla="val 50000"/>
              <a:gd name="adj2" fmla="val 55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/>
          <p:cNvSpPr txBox="1"/>
          <p:nvPr/>
        </p:nvSpPr>
        <p:spPr>
          <a:xfrm>
            <a:off x="756648" y="2087967"/>
            <a:ext cx="699643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es-CO" sz="2000" b="1" dirty="0" smtClean="0">
                <a:solidFill>
                  <a:srgbClr val="FF0000"/>
                </a:solidFill>
              </a:rPr>
              <a:t>Definición</a:t>
            </a:r>
            <a:r>
              <a:rPr lang="es-CO" sz="2000" b="1" dirty="0">
                <a:solidFill>
                  <a:srgbClr val="FF0000"/>
                </a:solidFill>
              </a:rPr>
              <a:t>: </a:t>
            </a:r>
            <a:r>
              <a:rPr lang="es-CO" sz="2000" dirty="0"/>
              <a:t>La velocidad de un móvil es la magnitud que describe cómo de rápido se desplaza. </a:t>
            </a:r>
            <a:r>
              <a:rPr lang="es-CO" sz="2000" dirty="0" smtClean="0"/>
              <a:t>Por tanto</a:t>
            </a:r>
            <a:r>
              <a:rPr lang="es-CO" sz="2000" dirty="0"/>
              <a:t>, </a:t>
            </a:r>
            <a:r>
              <a:rPr lang="es-CO" sz="2000" dirty="0" smtClean="0"/>
              <a:t>es el </a:t>
            </a:r>
            <a:r>
              <a:rPr lang="es-CO" sz="2000" dirty="0"/>
              <a:t>desplazamiento por unidad de tiempo. Se suele representar por la </a:t>
            </a:r>
            <a:r>
              <a:rPr lang="es-CO" sz="2000" dirty="0" smtClean="0"/>
              <a:t>letra (V).</a:t>
            </a:r>
          </a:p>
          <a:p>
            <a:pPr algn="just"/>
            <a:endParaRPr lang="es-CO" sz="2000" dirty="0" smtClean="0"/>
          </a:p>
          <a:p>
            <a:pPr algn="just"/>
            <a:r>
              <a:rPr lang="es-CO" sz="2000" dirty="0" smtClean="0"/>
              <a:t>Se puede presentar en las siguientes unidades: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400" dirty="0" smtClean="0"/>
              <a:t>(</a:t>
            </a:r>
            <a:r>
              <a:rPr lang="es-CO" sz="2400" dirty="0"/>
              <a:t>𝑐𝑚/𝑠)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400" dirty="0"/>
              <a:t>(𝑚/𝑠)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400" dirty="0"/>
              <a:t>(𝑓𝑡/𝑠)</a:t>
            </a:r>
            <a:endParaRPr lang="es-CO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 smtClean="0"/>
          </a:p>
          <a:p>
            <a:pPr algn="just"/>
            <a:endParaRPr lang="es-CO" sz="2000" dirty="0" smtClean="0"/>
          </a:p>
          <a:p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589" y="3490175"/>
            <a:ext cx="5370160" cy="276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5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347" y="49101"/>
            <a:ext cx="8400245" cy="832834"/>
          </a:xfrm>
        </p:spPr>
        <p:txBody>
          <a:bodyPr>
            <a:normAutofit fontScale="90000"/>
          </a:bodyPr>
          <a:lstStyle/>
          <a:p>
            <a:r>
              <a:rPr lang="es-CO" dirty="0"/>
              <a:t/>
            </a:r>
            <a:br>
              <a:rPr lang="es-CO" dirty="0"/>
            </a:br>
            <a:r>
              <a:rPr lang="es-CO" dirty="0"/>
              <a:t>VELOCIDAD MEDIA O PROMEDIO.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7542" y="1226175"/>
            <a:ext cx="5901742" cy="4038600"/>
          </a:xfrm>
        </p:spPr>
        <p:txBody>
          <a:bodyPr>
            <a:normAutofit/>
          </a:bodyPr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La velocidad media o velocidad promedio informa sobre la velocidad en un intervalo dado. Se calcula dividiendo el desplazamiento (delta x) por el tiempo transcurrido (delta t</a:t>
            </a:r>
            <a:r>
              <a:rPr lang="es-CO" dirty="0" smtClean="0">
                <a:solidFill>
                  <a:schemeClr val="tx1"/>
                </a:solidFill>
              </a:rPr>
              <a:t>):</a:t>
            </a:r>
          </a:p>
          <a:p>
            <a:endParaRPr lang="es-CO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CO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Unidad: m/s, cm/s o </a:t>
            </a:r>
            <a:r>
              <a:rPr lang="pt-BR" dirty="0" err="1" smtClean="0">
                <a:solidFill>
                  <a:schemeClr val="tx1"/>
                </a:solidFill>
              </a:rPr>
              <a:t>ft</a:t>
            </a:r>
            <a:r>
              <a:rPr lang="pt-BR" dirty="0" smtClean="0">
                <a:solidFill>
                  <a:schemeClr val="tx1"/>
                </a:solidFill>
              </a:rPr>
              <a:t>/s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0915" t="47886" r="61655" b="41968"/>
          <a:stretch/>
        </p:blipFill>
        <p:spPr>
          <a:xfrm>
            <a:off x="1818781" y="2640169"/>
            <a:ext cx="2675946" cy="87576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294" y="3966693"/>
            <a:ext cx="5241899" cy="258476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993228" y="1442434"/>
            <a:ext cx="47394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</a:p>
          <a:p>
            <a:pPr algn="just"/>
            <a:endParaRPr lang="es-CO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un objeto ha recorrido una distancia de 1 metro en un lapso de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31,63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segundos, el módulo de su velocidad media es: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20176" t="49765" r="62078" b="38586"/>
          <a:stretch/>
        </p:blipFill>
        <p:spPr>
          <a:xfrm>
            <a:off x="6993228" y="3026357"/>
            <a:ext cx="2459864" cy="9078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/>
          <a:srcRect l="37923" t="50517" r="46760" b="37834"/>
          <a:stretch/>
        </p:blipFill>
        <p:spPr>
          <a:xfrm>
            <a:off x="7495503" y="4040761"/>
            <a:ext cx="1867438" cy="79849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/>
          <a:srcRect l="53028" t="51268" r="36726" b="37271"/>
          <a:stretch/>
        </p:blipFill>
        <p:spPr>
          <a:xfrm>
            <a:off x="7495503" y="4945847"/>
            <a:ext cx="1416677" cy="89090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/>
          <a:srcRect l="62852" t="51080" r="23838" b="40465"/>
          <a:stretch/>
        </p:blipFill>
        <p:spPr>
          <a:xfrm>
            <a:off x="7495502" y="5836748"/>
            <a:ext cx="2001183" cy="7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9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78287"/>
          </a:xfrm>
        </p:spPr>
        <p:txBody>
          <a:bodyPr>
            <a:noAutofit/>
          </a:bodyPr>
          <a:lstStyle/>
          <a:p>
            <a:pPr algn="ctr"/>
            <a:r>
              <a:rPr lang="es-CO" dirty="0" smtClean="0"/>
              <a:t>VELOCIDAD INSTANTÁNEA.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455313"/>
            <a:ext cx="5863107" cy="4640687"/>
          </a:xfrm>
        </p:spPr>
        <p:txBody>
          <a:bodyPr/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Se define la velocidad instantánea o simplemente velocidad como el límite de la velocidad media cuando el intervalo de tiempo considerado tiende a 0. También se define como la derivada del vector posición respecto al tiempo. Su expresión viene dada por: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r>
              <a:rPr lang="pt-BR" dirty="0">
                <a:solidFill>
                  <a:schemeClr val="tx1"/>
                </a:solidFill>
              </a:rPr>
              <a:t>Unidad: m/s, cm/s o ft/s</a:t>
            </a:r>
          </a:p>
          <a:p>
            <a:endParaRPr lang="es-CO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873" y="3600784"/>
            <a:ext cx="5563359" cy="9454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105" y="1624462"/>
            <a:ext cx="4625789" cy="377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080663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158</TotalTime>
  <Words>135</Words>
  <Application>Microsoft Office PowerPoint</Application>
  <PresentationFormat>Panorámica</PresentationFormat>
  <Paragraphs>25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Base</vt:lpstr>
      <vt:lpstr>Presentación de PowerPoint</vt:lpstr>
      <vt:lpstr> VELOCIDAD MEDIA O PROMEDIO.</vt:lpstr>
      <vt:lpstr>VELOCIDAD INSTANTÁNEA.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FAMILIA</cp:lastModifiedBy>
  <cp:revision>25</cp:revision>
  <dcterms:created xsi:type="dcterms:W3CDTF">2018-09-12T22:53:45Z</dcterms:created>
  <dcterms:modified xsi:type="dcterms:W3CDTF">2018-09-13T01:53:04Z</dcterms:modified>
</cp:coreProperties>
</file>