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7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72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99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927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93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01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90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0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750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5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951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D241-67FA-4CC8-8C3F-C9EF0A4A97E5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6714A-7893-4F21-B01C-F2560EE4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87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9555" t="50782" r="32005" b="9754"/>
          <a:stretch/>
        </p:blipFill>
        <p:spPr>
          <a:xfrm>
            <a:off x="6548870" y="257175"/>
            <a:ext cx="5001491" cy="288694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9982" t="39110" r="45314" b="23391"/>
          <a:stretch/>
        </p:blipFill>
        <p:spPr>
          <a:xfrm>
            <a:off x="4770725" y="3285691"/>
            <a:ext cx="3214255" cy="27432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29555" t="10134" r="32005" b="48514"/>
          <a:stretch/>
        </p:blipFill>
        <p:spPr>
          <a:xfrm>
            <a:off x="1205344" y="461095"/>
            <a:ext cx="5001491" cy="3025055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>
            <a:off x="976744" y="4242953"/>
            <a:ext cx="3565381" cy="82867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CONSEJO DIRECTIVO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590502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Familiar</dc:creator>
  <cp:lastModifiedBy>Familiar</cp:lastModifiedBy>
  <cp:revision>1</cp:revision>
  <dcterms:created xsi:type="dcterms:W3CDTF">2018-10-09T22:55:47Z</dcterms:created>
  <dcterms:modified xsi:type="dcterms:W3CDTF">2018-10-09T22:58:51Z</dcterms:modified>
</cp:coreProperties>
</file>