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2B6096FE-74B2-42C2-8ED1-9193EAADA7F9}" type="datetimeFigureOut">
              <a:rPr lang="es-CO" smtClean="0"/>
              <a:t>20/10/2018</a:t>
            </a:fld>
            <a:endParaRPr lang="es-CO"/>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s-CO"/>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4D6351CD-4D21-4394-AE1F-37613A644B1B}" type="slidenum">
              <a:rPr lang="es-CO" smtClean="0"/>
              <a:t>‹Nº›</a:t>
            </a:fld>
            <a:endParaRPr lang="es-CO"/>
          </a:p>
        </p:txBody>
      </p:sp>
    </p:spTree>
    <p:extLst>
      <p:ext uri="{BB962C8B-B14F-4D97-AF65-F5344CB8AC3E}">
        <p14:creationId xmlns:p14="http://schemas.microsoft.com/office/powerpoint/2010/main" val="4180142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B6096FE-74B2-42C2-8ED1-9193EAADA7F9}" type="datetimeFigureOut">
              <a:rPr lang="es-CO" smtClean="0"/>
              <a:t>20/10/2018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4D6351CD-4D21-4394-AE1F-37613A644B1B}" type="slidenum">
              <a:rPr lang="es-CO" smtClean="0"/>
              <a:t>‹Nº›</a:t>
            </a:fld>
            <a:endParaRPr lang="es-CO"/>
          </a:p>
        </p:txBody>
      </p:sp>
    </p:spTree>
    <p:extLst>
      <p:ext uri="{BB962C8B-B14F-4D97-AF65-F5344CB8AC3E}">
        <p14:creationId xmlns:p14="http://schemas.microsoft.com/office/powerpoint/2010/main" val="2216412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2B6096FE-74B2-42C2-8ED1-9193EAADA7F9}" type="datetimeFigureOut">
              <a:rPr lang="es-CO" smtClean="0"/>
              <a:t>20/10/2018</a:t>
            </a:fld>
            <a:endParaRPr lang="es-CO"/>
          </a:p>
        </p:txBody>
      </p:sp>
      <p:sp>
        <p:nvSpPr>
          <p:cNvPr id="5" name="Footer Placeholder 4"/>
          <p:cNvSpPr>
            <a:spLocks noGrp="1"/>
          </p:cNvSpPr>
          <p:nvPr>
            <p:ph type="ftr" sz="quarter" idx="11"/>
          </p:nvPr>
        </p:nvSpPr>
        <p:spPr>
          <a:xfrm>
            <a:off x="774923" y="5951811"/>
            <a:ext cx="7896279" cy="365125"/>
          </a:xfrm>
        </p:spPr>
        <p:txBody>
          <a:bodyPr/>
          <a:lstStyle/>
          <a:p>
            <a:endParaRPr lang="es-CO"/>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4D6351CD-4D21-4394-AE1F-37613A644B1B}" type="slidenum">
              <a:rPr lang="es-CO" smtClean="0"/>
              <a:t>‹Nº›</a:t>
            </a:fld>
            <a:endParaRPr lang="es-CO"/>
          </a:p>
        </p:txBody>
      </p:sp>
    </p:spTree>
    <p:extLst>
      <p:ext uri="{BB962C8B-B14F-4D97-AF65-F5344CB8AC3E}">
        <p14:creationId xmlns:p14="http://schemas.microsoft.com/office/powerpoint/2010/main" val="2421255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B6096FE-74B2-42C2-8ED1-9193EAADA7F9}" type="datetimeFigureOut">
              <a:rPr lang="es-CO" smtClean="0"/>
              <a:t>20/10/2018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a:xfrm>
            <a:off x="10558300" y="5956137"/>
            <a:ext cx="1052508" cy="365125"/>
          </a:xfrm>
        </p:spPr>
        <p:txBody>
          <a:bodyPr/>
          <a:lstStyle/>
          <a:p>
            <a:fld id="{4D6351CD-4D21-4394-AE1F-37613A644B1B}" type="slidenum">
              <a:rPr lang="es-CO" smtClean="0"/>
              <a:t>‹Nº›</a:t>
            </a:fld>
            <a:endParaRPr lang="es-CO"/>
          </a:p>
        </p:txBody>
      </p:sp>
    </p:spTree>
    <p:extLst>
      <p:ext uri="{BB962C8B-B14F-4D97-AF65-F5344CB8AC3E}">
        <p14:creationId xmlns:p14="http://schemas.microsoft.com/office/powerpoint/2010/main" val="1708583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2B6096FE-74B2-42C2-8ED1-9193EAADA7F9}" type="datetimeFigureOut">
              <a:rPr lang="es-CO" smtClean="0"/>
              <a:t>20/10/2018</a:t>
            </a:fld>
            <a:endParaRPr lang="es-CO"/>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s-CO"/>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4D6351CD-4D21-4394-AE1F-37613A644B1B}" type="slidenum">
              <a:rPr lang="es-CO" smtClean="0"/>
              <a:t>‹Nº›</a:t>
            </a:fld>
            <a:endParaRPr lang="es-CO"/>
          </a:p>
        </p:txBody>
      </p:sp>
    </p:spTree>
    <p:extLst>
      <p:ext uri="{BB962C8B-B14F-4D97-AF65-F5344CB8AC3E}">
        <p14:creationId xmlns:p14="http://schemas.microsoft.com/office/powerpoint/2010/main" val="2965621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B6096FE-74B2-42C2-8ED1-9193EAADA7F9}" type="datetimeFigureOut">
              <a:rPr lang="es-CO" smtClean="0"/>
              <a:t>20/10/2018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4D6351CD-4D21-4394-AE1F-37613A644B1B}" type="slidenum">
              <a:rPr lang="es-CO" smtClean="0"/>
              <a:t>‹Nº›</a:t>
            </a:fld>
            <a:endParaRPr lang="es-CO"/>
          </a:p>
        </p:txBody>
      </p:sp>
    </p:spTree>
    <p:extLst>
      <p:ext uri="{BB962C8B-B14F-4D97-AF65-F5344CB8AC3E}">
        <p14:creationId xmlns:p14="http://schemas.microsoft.com/office/powerpoint/2010/main" val="153748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B6096FE-74B2-42C2-8ED1-9193EAADA7F9}" type="datetimeFigureOut">
              <a:rPr lang="es-CO" smtClean="0"/>
              <a:t>20/10/2018</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4D6351CD-4D21-4394-AE1F-37613A644B1B}" type="slidenum">
              <a:rPr lang="es-CO" smtClean="0"/>
              <a:t>‹Nº›</a:t>
            </a:fld>
            <a:endParaRPr lang="es-CO"/>
          </a:p>
        </p:txBody>
      </p:sp>
    </p:spTree>
    <p:extLst>
      <p:ext uri="{BB962C8B-B14F-4D97-AF65-F5344CB8AC3E}">
        <p14:creationId xmlns:p14="http://schemas.microsoft.com/office/powerpoint/2010/main" val="3159226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B6096FE-74B2-42C2-8ED1-9193EAADA7F9}" type="datetimeFigureOut">
              <a:rPr lang="es-CO" smtClean="0"/>
              <a:t>20/10/2018</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4D6351CD-4D21-4394-AE1F-37613A644B1B}" type="slidenum">
              <a:rPr lang="es-CO" smtClean="0"/>
              <a:t>‹Nº›</a:t>
            </a:fld>
            <a:endParaRPr lang="es-CO"/>
          </a:p>
        </p:txBody>
      </p:sp>
    </p:spTree>
    <p:extLst>
      <p:ext uri="{BB962C8B-B14F-4D97-AF65-F5344CB8AC3E}">
        <p14:creationId xmlns:p14="http://schemas.microsoft.com/office/powerpoint/2010/main" val="1969965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6096FE-74B2-42C2-8ED1-9193EAADA7F9}" type="datetimeFigureOut">
              <a:rPr lang="es-CO" smtClean="0"/>
              <a:t>20/10/2018</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4D6351CD-4D21-4394-AE1F-37613A644B1B}" type="slidenum">
              <a:rPr lang="es-CO" smtClean="0"/>
              <a:t>‹Nº›</a:t>
            </a:fld>
            <a:endParaRPr lang="es-CO"/>
          </a:p>
        </p:txBody>
      </p:sp>
    </p:spTree>
    <p:extLst>
      <p:ext uri="{BB962C8B-B14F-4D97-AF65-F5344CB8AC3E}">
        <p14:creationId xmlns:p14="http://schemas.microsoft.com/office/powerpoint/2010/main" val="74882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2B6096FE-74B2-42C2-8ED1-9193EAADA7F9}" type="datetimeFigureOut">
              <a:rPr lang="es-CO" smtClean="0"/>
              <a:t>20/10/2018</a:t>
            </a:fld>
            <a:endParaRPr lang="es-CO"/>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s-CO"/>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4D6351CD-4D21-4394-AE1F-37613A644B1B}" type="slidenum">
              <a:rPr lang="es-CO" smtClean="0"/>
              <a:t>‹Nº›</a:t>
            </a:fld>
            <a:endParaRPr lang="es-CO"/>
          </a:p>
        </p:txBody>
      </p:sp>
    </p:spTree>
    <p:extLst>
      <p:ext uri="{BB962C8B-B14F-4D97-AF65-F5344CB8AC3E}">
        <p14:creationId xmlns:p14="http://schemas.microsoft.com/office/powerpoint/2010/main" val="1260056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2B6096FE-74B2-42C2-8ED1-9193EAADA7F9}" type="datetimeFigureOut">
              <a:rPr lang="es-CO" smtClean="0"/>
              <a:t>20/10/2018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4D6351CD-4D21-4394-AE1F-37613A644B1B}" type="slidenum">
              <a:rPr lang="es-CO" smtClean="0"/>
              <a:t>‹Nº›</a:t>
            </a:fld>
            <a:endParaRPr lang="es-CO"/>
          </a:p>
        </p:txBody>
      </p:sp>
    </p:spTree>
    <p:extLst>
      <p:ext uri="{BB962C8B-B14F-4D97-AF65-F5344CB8AC3E}">
        <p14:creationId xmlns:p14="http://schemas.microsoft.com/office/powerpoint/2010/main" val="1437021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2B6096FE-74B2-42C2-8ED1-9193EAADA7F9}" type="datetimeFigureOut">
              <a:rPr lang="es-CO" smtClean="0"/>
              <a:t>20/10/2018</a:t>
            </a:fld>
            <a:endParaRPr lang="es-CO"/>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s-CO"/>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4D6351CD-4D21-4394-AE1F-37613A644B1B}" type="slidenum">
              <a:rPr lang="es-CO" smtClean="0"/>
              <a:t>‹Nº›</a:t>
            </a:fld>
            <a:endParaRPr lang="es-CO"/>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821054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s.wikipedia.org/wiki/Ecuaci%C3%B3n_de_movimiento" TargetMode="External"/><Relationship Id="rId2" Type="http://schemas.openxmlformats.org/officeDocument/2006/relationships/hyperlink" Target="https://es.wikipedia.org/wiki/Sistema_f%C3%ADsico"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33F6DA-4F89-44DD-98E5-D5D37CDADF85}"/>
              </a:ext>
            </a:extLst>
          </p:cNvPr>
          <p:cNvSpPr>
            <a:spLocks noGrp="1"/>
          </p:cNvSpPr>
          <p:nvPr>
            <p:ph type="ctrTitle"/>
          </p:nvPr>
        </p:nvSpPr>
        <p:spPr>
          <a:xfrm>
            <a:off x="3154017" y="94802"/>
            <a:ext cx="9144000" cy="2387600"/>
          </a:xfrm>
        </p:spPr>
        <p:txBody>
          <a:bodyPr>
            <a:normAutofit/>
          </a:bodyPr>
          <a:lstStyle/>
          <a:p>
            <a:r>
              <a:rPr lang="es-CO" sz="8800" dirty="0">
                <a:solidFill>
                  <a:srgbClr val="FFC000"/>
                </a:solidFill>
                <a:latin typeface="Arial" panose="020B0604020202020204" pitchFamily="34" charset="0"/>
                <a:cs typeface="Arial" panose="020B0604020202020204" pitchFamily="34" charset="0"/>
              </a:rPr>
              <a:t>DINAMICA </a:t>
            </a:r>
          </a:p>
        </p:txBody>
      </p:sp>
      <p:pic>
        <p:nvPicPr>
          <p:cNvPr id="1028" name="Picture 4" descr="Resultado de imagen para dinamica">
            <a:extLst>
              <a:ext uri="{FF2B5EF4-FFF2-40B4-BE49-F238E27FC236}">
                <a16:creationId xmlns:a16="http://schemas.microsoft.com/office/drawing/2014/main" id="{2EBCECBD-89CB-47AF-822E-338CD86F72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7274" y="3301414"/>
            <a:ext cx="6277452" cy="2947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840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40EA69-B8C9-491F-B340-4A457FE84BBB}"/>
              </a:ext>
            </a:extLst>
          </p:cNvPr>
          <p:cNvSpPr>
            <a:spLocks noGrp="1"/>
          </p:cNvSpPr>
          <p:nvPr>
            <p:ph type="title"/>
          </p:nvPr>
        </p:nvSpPr>
        <p:spPr>
          <a:xfrm>
            <a:off x="581192" y="702156"/>
            <a:ext cx="11029616" cy="1013800"/>
          </a:xfrm>
        </p:spPr>
        <p:txBody>
          <a:bodyPr>
            <a:normAutofit/>
          </a:bodyPr>
          <a:lstStyle/>
          <a:p>
            <a:r>
              <a:rPr lang="es-CO">
                <a:solidFill>
                  <a:srgbClr val="FFFFFF"/>
                </a:solidFill>
              </a:rPr>
              <a:t>Que es?</a:t>
            </a:r>
          </a:p>
        </p:txBody>
      </p:sp>
      <p:sp>
        <p:nvSpPr>
          <p:cNvPr id="71" name="Rectangle 70">
            <a:extLst>
              <a:ext uri="{FF2B5EF4-FFF2-40B4-BE49-F238E27FC236}">
                <a16:creationId xmlns:a16="http://schemas.microsoft.com/office/drawing/2014/main" id="{9E661D03-4DD4-45E7-A047-ED722E826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2180496"/>
            <a:ext cx="5404639" cy="4045683"/>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Resultado de imagen para la dinamica">
            <a:extLst>
              <a:ext uri="{FF2B5EF4-FFF2-40B4-BE49-F238E27FC236}">
                <a16:creationId xmlns:a16="http://schemas.microsoft.com/office/drawing/2014/main" id="{DAFE6A8F-7760-48F5-A272-36D5527B01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225" y="2476351"/>
            <a:ext cx="4962525" cy="3418628"/>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0DC405FE-7F2A-42B5-9DF1-48CA94DFD6A0}"/>
              </a:ext>
            </a:extLst>
          </p:cNvPr>
          <p:cNvSpPr>
            <a:spLocks noGrp="1"/>
          </p:cNvSpPr>
          <p:nvPr>
            <p:ph idx="1"/>
          </p:nvPr>
        </p:nvSpPr>
        <p:spPr>
          <a:xfrm>
            <a:off x="6335805" y="2180496"/>
            <a:ext cx="5275001" cy="4045683"/>
          </a:xfrm>
        </p:spPr>
        <p:txBody>
          <a:bodyPr>
            <a:normAutofit/>
          </a:bodyPr>
          <a:lstStyle/>
          <a:p>
            <a:r>
              <a:rPr lang="es-CO" dirty="0">
                <a:latin typeface="Arial" panose="020B0604020202020204" pitchFamily="34" charset="0"/>
                <a:cs typeface="Arial" panose="020B0604020202020204" pitchFamily="34" charset="0"/>
              </a:rPr>
              <a:t>La dinámica en el ámbito de la física está regulada por las Leyes de Newton lo cual obedece a 3 leyes: la primera ley, indica que un cuerpo se mantendrá en reposo o movimiento uniforme excepto que sobre el cuerpo actúe una fuerza; la segunda ley, establece que la variación del movimiento de los cuerpos es proporcional a la fuerza que se ejerce sobre él; la tercera ley, expresa que el impulso de una fuerza constante es el producto de la misma por el tiempo que actúa y produce una alteración en la cantidad de movimiento sobre el cuerpo afectado.</a:t>
            </a:r>
          </a:p>
        </p:txBody>
      </p:sp>
    </p:spTree>
    <p:extLst>
      <p:ext uri="{BB962C8B-B14F-4D97-AF65-F5344CB8AC3E}">
        <p14:creationId xmlns:p14="http://schemas.microsoft.com/office/powerpoint/2010/main" val="4282579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444D3E-D285-47AC-9507-7D902F598F63}"/>
              </a:ext>
            </a:extLst>
          </p:cNvPr>
          <p:cNvSpPr>
            <a:spLocks noGrp="1"/>
          </p:cNvSpPr>
          <p:nvPr>
            <p:ph type="title"/>
          </p:nvPr>
        </p:nvSpPr>
        <p:spPr/>
        <p:txBody>
          <a:bodyPr/>
          <a:lstStyle/>
          <a:p>
            <a:r>
              <a:rPr lang="es-CO" dirty="0"/>
              <a:t>Objetivo:</a:t>
            </a:r>
          </a:p>
        </p:txBody>
      </p:sp>
      <p:sp>
        <p:nvSpPr>
          <p:cNvPr id="3" name="Marcador de contenido 2">
            <a:extLst>
              <a:ext uri="{FF2B5EF4-FFF2-40B4-BE49-F238E27FC236}">
                <a16:creationId xmlns:a16="http://schemas.microsoft.com/office/drawing/2014/main" id="{C3FFBEC6-7311-4FC0-AECC-D3496889BAF5}"/>
              </a:ext>
            </a:extLst>
          </p:cNvPr>
          <p:cNvSpPr>
            <a:spLocks noGrp="1"/>
          </p:cNvSpPr>
          <p:nvPr>
            <p:ph idx="1"/>
          </p:nvPr>
        </p:nvSpPr>
        <p:spPr>
          <a:xfrm>
            <a:off x="395661" y="842026"/>
            <a:ext cx="11029615" cy="3678303"/>
          </a:xfrm>
        </p:spPr>
        <p:txBody>
          <a:bodyPr/>
          <a:lstStyle/>
          <a:p>
            <a:pPr marL="0" indent="0">
              <a:buNone/>
            </a:pPr>
            <a:r>
              <a:rPr lang="es-CO" dirty="0">
                <a:solidFill>
                  <a:schemeClr val="tx1"/>
                </a:solidFill>
                <a:latin typeface="Arial" panose="020B0604020202020204" pitchFamily="34" charset="0"/>
                <a:cs typeface="Arial" panose="020B0604020202020204" pitchFamily="34" charset="0"/>
              </a:rPr>
              <a:t>E</a:t>
            </a:r>
            <a:r>
              <a:rPr lang="es-CO" dirty="0">
                <a:solidFill>
                  <a:schemeClr val="tx1"/>
                </a:solidFill>
              </a:rPr>
              <a:t>s describir los factores capaces de producir alteraciones de un </a:t>
            </a:r>
            <a:r>
              <a:rPr lang="es-CO" dirty="0">
                <a:solidFill>
                  <a:schemeClr val="tx1"/>
                </a:solidFill>
                <a:hlinkClick r:id="rId2" tooltip="Sistema físico">
                  <a:extLst>
                    <a:ext uri="{A12FA001-AC4F-418D-AE19-62706E023703}">
                      <ahyp:hlinkClr xmlns:ahyp="http://schemas.microsoft.com/office/drawing/2018/hyperlinkcolor" val="tx"/>
                    </a:ext>
                  </a:extLst>
                </a:hlinkClick>
              </a:rPr>
              <a:t>sistema físico</a:t>
            </a:r>
            <a:r>
              <a:rPr lang="es-CO" dirty="0">
                <a:solidFill>
                  <a:schemeClr val="tx1"/>
                </a:solidFill>
              </a:rPr>
              <a:t>, cuantificarlos y plantear </a:t>
            </a:r>
            <a:r>
              <a:rPr lang="es-CO" dirty="0">
                <a:solidFill>
                  <a:schemeClr val="tx1"/>
                </a:solidFill>
                <a:hlinkClick r:id="rId3" tooltip="Ecuación de movimiento">
                  <a:extLst>
                    <a:ext uri="{A12FA001-AC4F-418D-AE19-62706E023703}">
                      <ahyp:hlinkClr xmlns:ahyp="http://schemas.microsoft.com/office/drawing/2018/hyperlinkcolor" val="tx"/>
                    </a:ext>
                  </a:extLst>
                </a:hlinkClick>
              </a:rPr>
              <a:t>ecuaciones de movimiento</a:t>
            </a:r>
            <a:r>
              <a:rPr lang="es-CO" dirty="0">
                <a:solidFill>
                  <a:schemeClr val="tx1"/>
                </a:solidFill>
              </a:rPr>
              <a:t> ecuaciones de evolución para dicho sistema de operación.</a:t>
            </a:r>
          </a:p>
        </p:txBody>
      </p:sp>
      <p:pic>
        <p:nvPicPr>
          <p:cNvPr id="2050" name="Picture 2" descr="Resultado de imagen para objetivo de la dinamica">
            <a:extLst>
              <a:ext uri="{FF2B5EF4-FFF2-40B4-BE49-F238E27FC236}">
                <a16:creationId xmlns:a16="http://schemas.microsoft.com/office/drawing/2014/main" id="{FCDE7C0F-5363-4782-A2B4-EC53AC11279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3022" y="3334282"/>
            <a:ext cx="2651834" cy="2651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8869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2437F3-0DDD-477B-AB45-88575A1EBBD3}"/>
              </a:ext>
            </a:extLst>
          </p:cNvPr>
          <p:cNvSpPr>
            <a:spLocks noGrp="1"/>
          </p:cNvSpPr>
          <p:nvPr>
            <p:ph type="title"/>
          </p:nvPr>
        </p:nvSpPr>
        <p:spPr/>
        <p:txBody>
          <a:bodyPr/>
          <a:lstStyle/>
          <a:p>
            <a:r>
              <a:rPr lang="es-CO" dirty="0"/>
              <a:t>CALCULO DE LA DINAMICA</a:t>
            </a:r>
          </a:p>
        </p:txBody>
      </p:sp>
      <p:sp>
        <p:nvSpPr>
          <p:cNvPr id="3" name="Marcador de contenido 2">
            <a:extLst>
              <a:ext uri="{FF2B5EF4-FFF2-40B4-BE49-F238E27FC236}">
                <a16:creationId xmlns:a16="http://schemas.microsoft.com/office/drawing/2014/main" id="{962BCC12-64DA-4416-BC5A-3D4D0A16F5D5}"/>
              </a:ext>
            </a:extLst>
          </p:cNvPr>
          <p:cNvSpPr>
            <a:spLocks noGrp="1"/>
          </p:cNvSpPr>
          <p:nvPr>
            <p:ph idx="1"/>
          </p:nvPr>
        </p:nvSpPr>
        <p:spPr>
          <a:xfrm>
            <a:off x="581193" y="1041013"/>
            <a:ext cx="11029615" cy="3678303"/>
          </a:xfrm>
        </p:spPr>
        <p:txBody>
          <a:bodyPr/>
          <a:lstStyle/>
          <a:p>
            <a:r>
              <a:rPr lang="es-CO" dirty="0"/>
              <a:t>A través de los conceptos de desplazamiento, velocidad y aceleración es posible describir los movimientos de un cuerpo u objeto sin considerar como ha sido producidos, disciplina que se conoce con el nombre de cinemática. Por el contrario, la dinámica que se ocupa del estudio del movimiento de los cuerpos sometidos a la acción de las fuerza </a:t>
            </a:r>
          </a:p>
          <a:p>
            <a:pPr marL="0" indent="0" algn="ctr">
              <a:buNone/>
            </a:pPr>
            <a:r>
              <a:rPr lang="es-CO" dirty="0"/>
              <a:t>F= M * A</a:t>
            </a:r>
          </a:p>
        </p:txBody>
      </p:sp>
    </p:spTree>
    <p:extLst>
      <p:ext uri="{BB962C8B-B14F-4D97-AF65-F5344CB8AC3E}">
        <p14:creationId xmlns:p14="http://schemas.microsoft.com/office/powerpoint/2010/main" val="2712958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E25977-3E39-4F11-9835-035FD6E65DF2}"/>
              </a:ext>
            </a:extLst>
          </p:cNvPr>
          <p:cNvSpPr>
            <a:spLocks noGrp="1"/>
          </p:cNvSpPr>
          <p:nvPr>
            <p:ph type="title"/>
          </p:nvPr>
        </p:nvSpPr>
        <p:spPr>
          <a:xfrm>
            <a:off x="581192" y="702156"/>
            <a:ext cx="11029616" cy="1013800"/>
          </a:xfrm>
        </p:spPr>
        <p:txBody>
          <a:bodyPr>
            <a:normAutofit/>
          </a:bodyPr>
          <a:lstStyle/>
          <a:p>
            <a:r>
              <a:rPr lang="es-CO">
                <a:solidFill>
                  <a:srgbClr val="FFFFFF"/>
                </a:solidFill>
              </a:rPr>
              <a:t>PESO y dinámetro</a:t>
            </a:r>
          </a:p>
        </p:txBody>
      </p:sp>
      <p:sp>
        <p:nvSpPr>
          <p:cNvPr id="71" name="Rectangle 70">
            <a:extLst>
              <a:ext uri="{FF2B5EF4-FFF2-40B4-BE49-F238E27FC236}">
                <a16:creationId xmlns:a16="http://schemas.microsoft.com/office/drawing/2014/main" id="{9E661D03-4DD4-45E7-A047-ED722E826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2180496"/>
            <a:ext cx="5404639" cy="4045683"/>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Resultado de imagen para peso fisica">
            <a:extLst>
              <a:ext uri="{FF2B5EF4-FFF2-40B4-BE49-F238E27FC236}">
                <a16:creationId xmlns:a16="http://schemas.microsoft.com/office/drawing/2014/main" id="{C8BDE39F-211D-446A-886B-3CBA76F4B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723" y="2409414"/>
            <a:ext cx="3460652" cy="1946617"/>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25D4E7CE-A982-44FE-BD22-D79878F13F8A}"/>
              </a:ext>
            </a:extLst>
          </p:cNvPr>
          <p:cNvSpPr>
            <a:spLocks noGrp="1"/>
          </p:cNvSpPr>
          <p:nvPr>
            <p:ph idx="1"/>
          </p:nvPr>
        </p:nvSpPr>
        <p:spPr>
          <a:xfrm>
            <a:off x="6335805" y="2180496"/>
            <a:ext cx="5275001" cy="4045683"/>
          </a:xfrm>
        </p:spPr>
        <p:txBody>
          <a:bodyPr>
            <a:normAutofit/>
          </a:bodyPr>
          <a:lstStyle/>
          <a:p>
            <a:r>
              <a:rPr lang="es-CO" dirty="0">
                <a:latin typeface="Arial" panose="020B0604020202020204" pitchFamily="34" charset="0"/>
                <a:cs typeface="Arial" panose="020B0604020202020204" pitchFamily="34" charset="0"/>
              </a:rPr>
              <a:t>Es la fuerza con la que la tierra atrae a los cuerpos, el cual varia con la posición geográfica.</a:t>
            </a:r>
          </a:p>
          <a:p>
            <a:r>
              <a:rPr lang="es-CO" dirty="0">
                <a:latin typeface="Arial" panose="020B0604020202020204" pitchFamily="34" charset="0"/>
                <a:cs typeface="Arial" panose="020B0604020202020204" pitchFamily="34" charset="0"/>
              </a:rPr>
              <a:t>Instrumento que sirve para medir pesos y fuerzas.</a:t>
            </a:r>
          </a:p>
          <a:p>
            <a:endParaRPr lang="es-CO" dirty="0">
              <a:latin typeface="Arial" panose="020B0604020202020204" pitchFamily="34" charset="0"/>
              <a:cs typeface="Arial" panose="020B0604020202020204" pitchFamily="34" charset="0"/>
            </a:endParaRPr>
          </a:p>
        </p:txBody>
      </p:sp>
      <p:pic>
        <p:nvPicPr>
          <p:cNvPr id="5124" name="Picture 4" descr="Resultado de imagen para dinamometro">
            <a:extLst>
              <a:ext uri="{FF2B5EF4-FFF2-40B4-BE49-F238E27FC236}">
                <a16:creationId xmlns:a16="http://schemas.microsoft.com/office/drawing/2014/main" id="{AFC34D7A-CC4B-4E89-A717-063BCF496C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78780" y="4203337"/>
            <a:ext cx="1765569" cy="1765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4632549"/>
      </p:ext>
    </p:extLst>
  </p:cSld>
  <p:clrMapOvr>
    <a:masterClrMapping/>
  </p:clrMapOvr>
</p:sld>
</file>

<file path=ppt/theme/theme1.xml><?xml version="1.0" encoding="utf-8"?>
<a:theme xmlns:a="http://schemas.openxmlformats.org/drawingml/2006/main" name="Dividendo">
  <a:themeElements>
    <a:clrScheme name="Violeta rojo">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Dividend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o">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otalTime>1</TotalTime>
  <Words>203</Words>
  <Application>Microsoft Office PowerPoint</Application>
  <PresentationFormat>Panorámica</PresentationFormat>
  <Paragraphs>11</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Gill Sans MT</vt:lpstr>
      <vt:lpstr>Wingdings 2</vt:lpstr>
      <vt:lpstr>Dividendo</vt:lpstr>
      <vt:lpstr>DINAMICA </vt:lpstr>
      <vt:lpstr>Que es?</vt:lpstr>
      <vt:lpstr>Objetivo:</vt:lpstr>
      <vt:lpstr>CALCULO DE LA DINAMICA</vt:lpstr>
      <vt:lpstr>PESO y dinámetro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DINAMICA </dc:title>
  <dc:creator>Maira Arias</dc:creator>
  <cp:lastModifiedBy>Maira Arias</cp:lastModifiedBy>
  <cp:revision>1</cp:revision>
  <dcterms:created xsi:type="dcterms:W3CDTF">2018-10-21T03:17:49Z</dcterms:created>
  <dcterms:modified xsi:type="dcterms:W3CDTF">2018-10-21T03:18:52Z</dcterms:modified>
</cp:coreProperties>
</file>