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776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31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75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83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8176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6012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55159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216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624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7184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431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BEAB67-156F-4AD3-A4EA-ED669C5F93C5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ADE677-A54A-4052-AE1D-E8600F9DDA6E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02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67150" y="609599"/>
            <a:ext cx="5577296" cy="1780903"/>
          </a:xfrm>
        </p:spPr>
        <p:txBody>
          <a:bodyPr/>
          <a:lstStyle/>
          <a:p>
            <a:pPr eaLnBrk="1" hangingPunct="1"/>
            <a:r>
              <a:rPr lang="en-US" altLang="es-PE" sz="3000" b="1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LOS SIGNOS DE PUNTUACIÓN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2101454"/>
            <a:ext cx="4371975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s-PE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Los signos de puntuación son los signos auxiliares que se usan para señalar la entonación y las pausas en todo escrito. Ayudan a dar coherencia a un escrito y facilitan la comprensión de un texto. Sirven, además, para dar la entonación apropiada cuando leemos.</a:t>
            </a:r>
          </a:p>
        </p:txBody>
      </p:sp>
    </p:spTree>
    <p:extLst>
      <p:ext uri="{BB962C8B-B14F-4D97-AF65-F5344CB8AC3E}">
        <p14:creationId xmlns:p14="http://schemas.microsoft.com/office/powerpoint/2010/main" val="12861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s-PE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 punto ( . 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24325" y="2362200"/>
            <a:ext cx="4371975" cy="4114800"/>
          </a:xfrm>
        </p:spPr>
        <p:txBody>
          <a:bodyPr/>
          <a:lstStyle/>
          <a:p>
            <a:pPr algn="just" eaLnBrk="1" hangingPunct="1"/>
            <a:r>
              <a:rPr lang="en-US" altLang="es-PE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 punto ( . ) se usa para indicar la terminación de una oración. Se emplea, también, después de las abreviaturas. Por ejemplo: Sra., Srta., Lcdo., Sr., Depto., Dr., Dra., etc.</a:t>
            </a:r>
            <a:r>
              <a:rPr lang="en-US" altLang="es-PE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7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37465" y="293914"/>
            <a:ext cx="5297261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La coma ( , 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781425" y="1066800"/>
            <a:ext cx="4757738" cy="5562600"/>
          </a:xfrm>
        </p:spPr>
        <p:txBody>
          <a:bodyPr/>
          <a:lstStyle/>
          <a:p>
            <a:pPr algn="just" eaLnBrk="1" hangingPunct="1"/>
            <a:r>
              <a:rPr lang="en-US" altLang="es-PE" sz="2100" dirty="0">
                <a:latin typeface="Arial" panose="020B0604020202020204" pitchFamily="34" charset="0"/>
                <a:ea typeface="Times New Roman" panose="02020603050405020304" pitchFamily="18" charset="0"/>
              </a:rPr>
              <a:t>Se </a:t>
            </a:r>
            <a:r>
              <a:rPr lang="en-US" altLang="es-PE" sz="21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usa</a:t>
            </a:r>
            <a:r>
              <a:rPr lang="en-US" altLang="es-PE" sz="2100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altLang="es-PE" sz="1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1" algn="just" eaLnBrk="1" hangingPunct="1"/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separar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elementos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serie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Por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ejemplo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: El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revendón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llevaba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guineos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chinas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toronjas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nísperos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mameyes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en-US" altLang="es-PE" sz="1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separar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el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vocativo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:  Pedro,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baja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al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comedor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en-US" altLang="es-PE" sz="1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las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frases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explicativas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: Los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animales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que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escucharon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detonación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huyeron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despavoridos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en-US" altLang="es-PE" sz="1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Antes y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después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frases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conjuntivas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y de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expresiones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parentéticas</a:t>
            </a:r>
            <a:r>
              <a:rPr lang="en-US" altLang="es-PE" sz="15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como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: “sin embargo”, “no obstante”…, “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decir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”, “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por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consiguiente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”, “sin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duda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”…:  El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perro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del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guardián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decir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Lobito,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vigila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finca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 El maestro,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finalmente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concluyó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 el </a:t>
            </a:r>
            <a:r>
              <a:rPr lang="en-US" altLang="es-PE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capítulo</a:t>
            </a:r>
            <a:r>
              <a:rPr lang="en-US" altLang="es-PE" sz="15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s-PE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8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5213" y="407126"/>
            <a:ext cx="7921534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 </a:t>
            </a:r>
            <a:r>
              <a:rPr lang="en-US" altLang="es-PE" dirty="0" err="1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punto</a:t>
            </a:r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y coma	( ; )</a:t>
            </a:r>
            <a:r>
              <a:rPr lang="en-US" altLang="es-PE" dirty="0" smtClean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75" y="1676400"/>
            <a:ext cx="4543425" cy="5181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s-PE" sz="210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Indica una pausa intermedia entre la coma y el punto. Se usa para:</a:t>
            </a:r>
            <a:r>
              <a:rPr lang="en-US" altLang="es-PE" sz="2100"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Separar proposiciones</a:t>
            </a:r>
            <a:r>
              <a:rPr lang="en-US" altLang="es-PE">
                <a:latin typeface="Arial" panose="020B0604020202020204" pitchFamily="34" charset="0"/>
                <a:ea typeface="Times New Roman" panose="02020603050405020304" pitchFamily="18" charset="0"/>
              </a:rPr>
              <a:t>: Eran las 6:00 de la mañana; salté de la cama; me vestí velozmente y salí determinado a renunciar.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Separar proposiciones que contienen una o varias comas: </a:t>
            </a:r>
            <a:r>
              <a:rPr lang="en-US" altLang="es-PE">
                <a:latin typeface="Arial" panose="020B0604020202020204" pitchFamily="34" charset="0"/>
                <a:ea typeface="Times New Roman" panose="02020603050405020304" pitchFamily="18" charset="0"/>
              </a:rPr>
              <a:t>”En el Modernismo se usaron efectos de brillo, color, luminosidad, para devolver a la palabra su valor poético; además, predominaron las imágenes sensoriales.”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separar proposiciones yuxtapuestas, es decir, dos frases relacionadas entre sí, pero que no están unidas por una conjunción: </a:t>
            </a:r>
            <a:r>
              <a:rPr lang="en-US" altLang="es-PE">
                <a:latin typeface="Arial" panose="020B0604020202020204" pitchFamily="34" charset="0"/>
                <a:ea typeface="Times New Roman" panose="02020603050405020304" pitchFamily="18" charset="0"/>
              </a:rPr>
              <a:t>Yolandita Monge canta baladas; Olga Tañón, merengues.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s-PE" sz="21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50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261" y="629195"/>
            <a:ext cx="10892996" cy="11430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Los </a:t>
            </a:r>
            <a:r>
              <a:rPr lang="en-US" altLang="es-PE" dirty="0" err="1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puntos</a:t>
            </a:r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s-PE" dirty="0" err="1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suspensivos</a:t>
            </a:r>
            <a:r>
              <a:rPr lang="en-US" altLang="es-PE" dirty="0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( … )</a:t>
            </a:r>
            <a:r>
              <a:rPr lang="en-US" altLang="es-PE" dirty="0" smtClean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652837" y="1600200"/>
            <a:ext cx="4757738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s-PE" sz="2100" dirty="0" err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Indican</a:t>
            </a:r>
            <a:r>
              <a:rPr lang="en-US" altLang="es-PE" sz="21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s-PE" sz="2100" dirty="0" err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una</a:t>
            </a:r>
            <a:r>
              <a:rPr lang="en-US" altLang="es-PE" sz="21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s-PE" sz="2100" dirty="0" err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suspensión</a:t>
            </a:r>
            <a:r>
              <a:rPr lang="en-US" altLang="es-PE" sz="21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 ideas o de palabras. Se </a:t>
            </a:r>
            <a:r>
              <a:rPr lang="en-US" altLang="es-PE" sz="2100" dirty="0" err="1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usan</a:t>
            </a:r>
            <a:r>
              <a:rPr lang="en-US" altLang="es-PE" sz="2100" dirty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  <a:r>
              <a:rPr lang="en-US" altLang="es-PE" sz="2100" dirty="0"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Cuando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interrumpe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enumeración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cuyo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caso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los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puntos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suspensivos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equivalen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etc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Compramos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piñas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corazones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, carambolas,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guineos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tamarindos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completar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frases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muy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conocidas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Camarón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que se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duerme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producir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impresión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el lector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: Al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cruzar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el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río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Cuando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cita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un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texto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incompleto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: Y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seguir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por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vida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, y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por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sombra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por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expresarse</a:t>
            </a:r>
            <a:r>
              <a:rPr lang="en-US" altLang="es-PE" sz="16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forma </a:t>
            </a:r>
            <a:r>
              <a:rPr lang="en-US" altLang="es-PE" sz="165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entrecortada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: Bueno…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yo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creo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que… la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música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 no la de hoy,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sino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 la de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ayer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 no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sé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altLang="es-PE" sz="165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pero</a:t>
            </a:r>
            <a:r>
              <a:rPr lang="en-US" altLang="es-PE" sz="1650" dirty="0">
                <a:latin typeface="Arial" panose="020B0604020202020204" pitchFamily="34" charset="0"/>
                <a:ea typeface="Times New Roman" panose="02020603050405020304" pitchFamily="18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7098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s-PE" smtClean="0">
                <a:latin typeface="Comic Sans MS" panose="030F0702030302020204" pitchFamily="66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 guión corto	( - )</a:t>
            </a:r>
            <a:r>
              <a:rPr lang="en-US" altLang="es-PE" smtClean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652838" y="2362200"/>
            <a:ext cx="4800600" cy="4114800"/>
          </a:xfrm>
        </p:spPr>
        <p:txBody>
          <a:bodyPr/>
          <a:lstStyle/>
          <a:p>
            <a:pPr algn="just" eaLnBrk="1" hangingPunct="1"/>
            <a:r>
              <a:rPr lang="en-US" altLang="es-PE" sz="2100">
                <a:latin typeface="Arial" panose="020B0604020202020204" pitchFamily="34" charset="0"/>
                <a:ea typeface="Times New Roman" panose="02020603050405020304" pitchFamily="18" charset="0"/>
              </a:rPr>
              <a:t>Se emplea:</a:t>
            </a:r>
            <a:r>
              <a:rPr lang="en-US" altLang="es-PE" sz="2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/>
            <a:r>
              <a:rPr lang="en-US" altLang="es-PE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separar las sílabas de una palabra al final del renglón: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es-PE" sz="15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Sombra terrible de Facundo, voy a evocarte, para que, sa-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r>
              <a:rPr lang="en-US" altLang="es-PE" sz="15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cudiendo el ensangrentado polvo que cubre tus cenizas,… </a:t>
            </a:r>
          </a:p>
          <a:p>
            <a:pPr algn="just" eaLnBrk="1" hangingPunct="1"/>
            <a:r>
              <a:rPr lang="en-US" altLang="es-PE" sz="21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Para separar palabras compuestas</a:t>
            </a:r>
            <a:r>
              <a:rPr lang="en-US" altLang="es-PE" sz="21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lvl="1" algn="just" eaLnBrk="1" hangingPunct="1"/>
            <a:r>
              <a:rPr lang="en-US" altLang="es-PE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teórico-práctico</a:t>
            </a:r>
          </a:p>
          <a:p>
            <a:pPr lvl="1" algn="just" eaLnBrk="1" hangingPunct="1"/>
            <a:r>
              <a:rPr lang="en-US" altLang="es-PE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político-social</a:t>
            </a:r>
            <a:r>
              <a:rPr lang="en-US" altLang="es-P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0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4</TotalTime>
  <Words>494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Comic Sans MS</vt:lpstr>
      <vt:lpstr>Gill Sans MT</vt:lpstr>
      <vt:lpstr>Impact</vt:lpstr>
      <vt:lpstr>Times New Roman</vt:lpstr>
      <vt:lpstr>Wingdings</vt:lpstr>
      <vt:lpstr>Badge</vt:lpstr>
      <vt:lpstr>LOS SIGNOS DE PUNTUACIÓN</vt:lpstr>
      <vt:lpstr>El punto ( . )</vt:lpstr>
      <vt:lpstr>La coma ( , )</vt:lpstr>
      <vt:lpstr>El punto y coma ( ; ) </vt:lpstr>
      <vt:lpstr>Los puntos suspensivos ( … ) </vt:lpstr>
      <vt:lpstr>El guión corto ( - 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SIGNOS DE PUNTUACIÓN</dc:title>
  <dc:creator>LENOVO</dc:creator>
  <cp:lastModifiedBy>LENOVO</cp:lastModifiedBy>
  <cp:revision>1</cp:revision>
  <dcterms:created xsi:type="dcterms:W3CDTF">2018-11-04T03:05:57Z</dcterms:created>
  <dcterms:modified xsi:type="dcterms:W3CDTF">2018-11-04T03:10:18Z</dcterms:modified>
</cp:coreProperties>
</file>