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9144000" cy="6858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2669" y="1980717"/>
            <a:ext cx="6106950" cy="19263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85"/>
              </a:lnSpc>
              <a:spcBef>
                <a:spcPts val="229"/>
              </a:spcBef>
            </a:pPr>
            <a:r>
              <a:rPr lang="es-PE" sz="6600" b="1" spc="-50" baseline="3103" dirty="0">
                <a:latin typeface="Calibri"/>
                <a:cs typeface="Calibri"/>
              </a:rPr>
              <a:t>RECTIFICACIÓN</a:t>
            </a:r>
            <a:r>
              <a:rPr sz="6600" b="1" spc="-19" baseline="3103" dirty="0">
                <a:latin typeface="Calibri"/>
                <a:cs typeface="Calibri"/>
              </a:rPr>
              <a:t> </a:t>
            </a:r>
            <a:r>
              <a:rPr sz="6600" b="1" spc="0" baseline="3103" dirty="0">
                <a:latin typeface="Calibri"/>
                <a:cs typeface="Calibri"/>
              </a:rPr>
              <a:t>DE ÁR</a:t>
            </a:r>
            <a:r>
              <a:rPr sz="6600" b="1" spc="-34" baseline="3103" dirty="0">
                <a:latin typeface="Calibri"/>
                <a:cs typeface="Calibri"/>
              </a:rPr>
              <a:t>E</a:t>
            </a:r>
            <a:r>
              <a:rPr sz="6600" b="1" spc="0" baseline="3103" dirty="0">
                <a:latin typeface="Calibri"/>
                <a:cs typeface="Calibri"/>
              </a:rPr>
              <a:t>AS,</a:t>
            </a:r>
            <a:endParaRPr sz="4400" dirty="0">
              <a:latin typeface="Calibri"/>
              <a:cs typeface="Calibri"/>
            </a:endParaRPr>
          </a:p>
          <a:p>
            <a:pPr marL="435063" marR="479815" algn="ctr">
              <a:lnSpc>
                <a:spcPts val="5280"/>
              </a:lnSpc>
              <a:spcBef>
                <a:spcPts val="34"/>
              </a:spcBef>
            </a:pPr>
            <a:r>
              <a:rPr sz="6600" b="1" spc="0" baseline="1861" dirty="0">
                <a:latin typeface="Calibri"/>
                <a:cs typeface="Calibri"/>
              </a:rPr>
              <a:t>LINDE</a:t>
            </a:r>
            <a:r>
              <a:rPr sz="6600" b="1" spc="-29" baseline="1861" dirty="0">
                <a:latin typeface="Calibri"/>
                <a:cs typeface="Calibri"/>
              </a:rPr>
              <a:t>R</a:t>
            </a:r>
            <a:r>
              <a:rPr sz="6600" b="1" spc="0" baseline="1861" dirty="0">
                <a:latin typeface="Calibri"/>
                <a:cs typeface="Calibri"/>
              </a:rPr>
              <a:t>OS Y MEDI</a:t>
            </a:r>
            <a:r>
              <a:rPr sz="6600" b="1" spc="-100" baseline="1861" dirty="0">
                <a:latin typeface="Calibri"/>
                <a:cs typeface="Calibri"/>
              </a:rPr>
              <a:t>D</a:t>
            </a:r>
            <a:r>
              <a:rPr sz="6600" b="1" spc="0" baseline="1861" dirty="0">
                <a:latin typeface="Calibri"/>
                <a:cs typeface="Calibri"/>
              </a:rPr>
              <a:t>AS</a:t>
            </a:r>
            <a:endParaRPr sz="4400" dirty="0">
              <a:latin typeface="Calibri"/>
              <a:cs typeface="Calibri"/>
            </a:endParaRPr>
          </a:p>
          <a:p>
            <a:pPr marL="1256858" marR="1300524" algn="ctr">
              <a:lnSpc>
                <a:spcPts val="5280"/>
              </a:lnSpc>
            </a:pPr>
            <a:r>
              <a:rPr sz="6600" b="1" spc="0" baseline="1861" dirty="0">
                <a:latin typeface="Calibri"/>
                <a:cs typeface="Calibri"/>
              </a:rPr>
              <a:t>PERIMÉT</a:t>
            </a:r>
            <a:r>
              <a:rPr sz="6600" b="1" spc="14" baseline="1861" dirty="0">
                <a:latin typeface="Calibri"/>
                <a:cs typeface="Calibri"/>
              </a:rPr>
              <a:t>R</a:t>
            </a:r>
            <a:r>
              <a:rPr sz="6600" b="1" spc="0" baseline="1861" dirty="0">
                <a:latin typeface="Calibri"/>
                <a:cs typeface="Calibri"/>
              </a:rPr>
              <a:t>ICAS</a:t>
            </a:r>
            <a:endParaRPr sz="4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752957" y="421665"/>
            <a:ext cx="7671558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R</a:t>
            </a:r>
            <a:r>
              <a:rPr sz="4800" b="1" spc="-54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CTIFIC</a:t>
            </a:r>
            <a:r>
              <a:rPr sz="4800" b="1" spc="-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CIÓN O</a:t>
            </a:r>
            <a:r>
              <a:rPr sz="4800" b="1" spc="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D</a:t>
            </a:r>
            <a:r>
              <a:rPr sz="4800" b="1" spc="-9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TE</a:t>
            </a:r>
            <a:r>
              <a:rPr sz="4800" b="1" spc="-9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MIN</a:t>
            </a:r>
            <a:r>
              <a:rPr sz="4800" b="1" spc="-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CIÓN DE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ÁR</a:t>
            </a:r>
            <a:r>
              <a:rPr sz="4800" b="1" spc="-44" baseline="3413" dirty="0">
                <a:latin typeface="Calibri"/>
                <a:cs typeface="Calibri"/>
              </a:rPr>
              <a:t>E</a:t>
            </a:r>
            <a:r>
              <a:rPr sz="4800" b="1" spc="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,</a:t>
            </a:r>
            <a:endParaRPr sz="3200">
              <a:latin typeface="Calibri"/>
              <a:cs typeface="Calibri"/>
            </a:endParaRPr>
          </a:p>
          <a:p>
            <a:pPr marL="635749" marR="668091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>
                <a:latin typeface="Calibri"/>
                <a:cs typeface="Calibri"/>
              </a:rPr>
              <a:t>LINDE</a:t>
            </a:r>
            <a:r>
              <a:rPr sz="4800" b="1" spc="-44" baseline="1706" dirty="0">
                <a:latin typeface="Calibri"/>
                <a:cs typeface="Calibri"/>
              </a:rPr>
              <a:t>R</a:t>
            </a:r>
            <a:r>
              <a:rPr sz="4800" b="1" spc="0" baseline="1706" dirty="0">
                <a:latin typeface="Calibri"/>
                <a:cs typeface="Calibri"/>
              </a:rPr>
              <a:t>OS</a:t>
            </a:r>
            <a:r>
              <a:rPr sz="4800" b="1" spc="-9" baseline="1706" dirty="0">
                <a:latin typeface="Calibri"/>
                <a:cs typeface="Calibri"/>
              </a:rPr>
              <a:t> </a:t>
            </a:r>
            <a:r>
              <a:rPr sz="4800" b="1" spc="0" baseline="1706" dirty="0">
                <a:latin typeface="Calibri"/>
                <a:cs typeface="Calibri"/>
              </a:rPr>
              <a:t>Y MED</a:t>
            </a:r>
            <a:r>
              <a:rPr sz="4800" b="1" spc="-9" baseline="1706" dirty="0">
                <a:latin typeface="Calibri"/>
                <a:cs typeface="Calibri"/>
              </a:rPr>
              <a:t>I</a:t>
            </a:r>
            <a:r>
              <a:rPr sz="4800" b="1" spc="-75" baseline="1706" dirty="0">
                <a:latin typeface="Calibri"/>
                <a:cs typeface="Calibri"/>
              </a:rPr>
              <a:t>D</a:t>
            </a:r>
            <a:r>
              <a:rPr sz="4800" b="1" spc="0" baseline="1706" dirty="0">
                <a:latin typeface="Calibri"/>
                <a:cs typeface="Calibri"/>
              </a:rPr>
              <a:t>AS PE</a:t>
            </a:r>
            <a:r>
              <a:rPr sz="4800" b="1" spc="-9" baseline="1706" dirty="0">
                <a:latin typeface="Calibri"/>
                <a:cs typeface="Calibri"/>
              </a:rPr>
              <a:t>R</a:t>
            </a:r>
            <a:r>
              <a:rPr sz="4800" b="1" spc="0" baseline="1706" dirty="0">
                <a:latin typeface="Calibri"/>
                <a:cs typeface="Calibri"/>
              </a:rPr>
              <a:t>IMÉ</a:t>
            </a:r>
            <a:r>
              <a:rPr sz="4800" b="1" spc="-9" baseline="1706" dirty="0">
                <a:latin typeface="Calibri"/>
                <a:cs typeface="Calibri"/>
              </a:rPr>
              <a:t>T</a:t>
            </a:r>
            <a:r>
              <a:rPr sz="4800" b="1" spc="0" baseline="1706" dirty="0">
                <a:latin typeface="Calibri"/>
                <a:cs typeface="Calibri"/>
              </a:rPr>
              <a:t>RI</a:t>
            </a:r>
            <a:r>
              <a:rPr sz="4800" b="1" spc="-9" baseline="1706" dirty="0">
                <a:latin typeface="Calibri"/>
                <a:cs typeface="Calibri"/>
              </a:rPr>
              <a:t>C</a:t>
            </a:r>
            <a:r>
              <a:rPr sz="4800" b="1" spc="0" baseline="1706" dirty="0">
                <a:latin typeface="Calibri"/>
                <a:cs typeface="Calibri"/>
              </a:rPr>
              <a:t>AS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709293"/>
            <a:ext cx="447540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Á</a:t>
            </a:r>
            <a:r>
              <a:rPr sz="4800" b="1" spc="-34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ea: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spc="-44" baseline="3413" dirty="0">
                <a:latin typeface="Calibri"/>
                <a:cs typeface="Calibri"/>
              </a:rPr>
              <a:t>e</a:t>
            </a:r>
            <a:r>
              <a:rPr sz="4800" spc="9" baseline="3413" dirty="0">
                <a:latin typeface="Calibri"/>
                <a:cs typeface="Calibri"/>
              </a:rPr>
              <a:t>x</a:t>
            </a:r>
            <a:r>
              <a:rPr sz="4800" spc="-39" baseline="3413" dirty="0">
                <a:latin typeface="Calibri"/>
                <a:cs typeface="Calibri"/>
              </a:rPr>
              <a:t>t</a:t>
            </a:r>
            <a:r>
              <a:rPr sz="4800" spc="0" baseline="3413" dirty="0">
                <a:latin typeface="Calibri"/>
                <a:cs typeface="Calibri"/>
              </a:rPr>
              <a:t>ens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ón superf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cial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0528" y="1709293"/>
            <a:ext cx="339988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>
                <a:latin typeface="Calibri"/>
                <a:cs typeface="Calibri"/>
              </a:rPr>
              <a:t>o ámb</a:t>
            </a:r>
            <a:r>
              <a:rPr sz="4800" spc="-14" baseline="3413" dirty="0">
                <a:latin typeface="Calibri"/>
                <a:cs typeface="Calibri"/>
              </a:rPr>
              <a:t>i</a:t>
            </a:r>
            <a:r>
              <a:rPr sz="4800" spc="-39" baseline="3413" dirty="0">
                <a:latin typeface="Calibri"/>
                <a:cs typeface="Calibri"/>
              </a:rPr>
              <a:t>t</a:t>
            </a:r>
            <a:r>
              <a:rPr sz="4800" spc="0" baseline="3413" dirty="0">
                <a:latin typeface="Calibri"/>
                <a:cs typeface="Calibri"/>
              </a:rPr>
              <a:t>o</a:t>
            </a:r>
            <a:r>
              <a:rPr sz="4800" spc="2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f</a:t>
            </a:r>
            <a:r>
              <a:rPr sz="4800" spc="-9" baseline="3413" dirty="0">
                <a:latin typeface="Calibri"/>
                <a:cs typeface="Calibri"/>
              </a:rPr>
              <a:t>í</a:t>
            </a:r>
            <a:r>
              <a:rPr sz="4800" spc="0" baseline="3413" dirty="0">
                <a:latin typeface="Calibri"/>
                <a:cs typeface="Calibri"/>
              </a:rPr>
              <a:t>s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-19" baseline="3413" dirty="0">
                <a:latin typeface="Calibri"/>
                <a:cs typeface="Calibri"/>
              </a:rPr>
              <a:t>c</a:t>
            </a:r>
            <a:r>
              <a:rPr sz="4800" spc="0" baseline="3413" dirty="0">
                <a:latin typeface="Calibri"/>
                <a:cs typeface="Calibri"/>
              </a:rPr>
              <a:t>o</a:t>
            </a:r>
            <a:r>
              <a:rPr sz="4800" spc="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de </a:t>
            </a:r>
            <a:r>
              <a:rPr sz="4800" spc="-9" baseline="3413" dirty="0">
                <a:latin typeface="Calibri"/>
                <a:cs typeface="Calibri"/>
              </a:rPr>
              <a:t>l</a:t>
            </a:r>
            <a:r>
              <a:rPr sz="4800" spc="0" baseline="3413" dirty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197125"/>
            <a:ext cx="482126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>
                <a:latin typeface="Calibri"/>
                <a:cs typeface="Calibri"/>
              </a:rPr>
              <a:t>f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n</a:t>
            </a:r>
            <a:r>
              <a:rPr sz="4800" spc="-29" baseline="3413" dirty="0">
                <a:latin typeface="Calibri"/>
                <a:cs typeface="Calibri"/>
              </a:rPr>
              <a:t>c</a:t>
            </a:r>
            <a:r>
              <a:rPr sz="4800" spc="0" baseline="3413" dirty="0">
                <a:latin typeface="Calibri"/>
                <a:cs typeface="Calibri"/>
              </a:rPr>
              <a:t>a,</a:t>
            </a:r>
            <a:r>
              <a:rPr sz="4800" spc="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el m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s</a:t>
            </a:r>
            <a:r>
              <a:rPr sz="4800" spc="-14" baseline="3413" dirty="0">
                <a:latin typeface="Calibri"/>
                <a:cs typeface="Calibri"/>
              </a:rPr>
              <a:t>m</a:t>
            </a:r>
            <a:r>
              <a:rPr sz="4800" spc="0" baseline="3413" dirty="0">
                <a:latin typeface="Calibri"/>
                <a:cs typeface="Calibri"/>
              </a:rPr>
              <a:t>o</a:t>
            </a:r>
            <a:r>
              <a:rPr sz="4800" spc="1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que debe</a:t>
            </a:r>
            <a:r>
              <a:rPr sz="4800" spc="-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ser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53441" y="2197125"/>
            <a:ext cx="179406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-54" baseline="3413" dirty="0">
                <a:latin typeface="Calibri"/>
                <a:cs typeface="Calibri"/>
              </a:rPr>
              <a:t>e</a:t>
            </a:r>
            <a:r>
              <a:rPr sz="4800" spc="0" baseline="3413" dirty="0">
                <a:latin typeface="Calibri"/>
                <a:cs typeface="Calibri"/>
              </a:rPr>
              <a:t>xp</a:t>
            </a:r>
            <a:r>
              <a:rPr sz="4800" spc="-39" baseline="3413" dirty="0">
                <a:latin typeface="Calibri"/>
                <a:cs typeface="Calibri"/>
              </a:rPr>
              <a:t>r</a:t>
            </a:r>
            <a:r>
              <a:rPr sz="4800" spc="0" baseline="3413" dirty="0">
                <a:latin typeface="Calibri"/>
                <a:cs typeface="Calibri"/>
              </a:rPr>
              <a:t>esa</a:t>
            </a:r>
            <a:r>
              <a:rPr sz="4800" spc="-9" baseline="3413" dirty="0">
                <a:latin typeface="Calibri"/>
                <a:cs typeface="Calibri"/>
              </a:rPr>
              <a:t>d</a:t>
            </a:r>
            <a:r>
              <a:rPr sz="4800" spc="0" baseline="3413" dirty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685033"/>
            <a:ext cx="635092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>
                <a:latin typeface="Calibri"/>
                <a:cs typeface="Calibri"/>
              </a:rPr>
              <a:t>necesar</a:t>
            </a:r>
            <a:r>
              <a:rPr sz="4800" spc="-4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ame</a:t>
            </a:r>
            <a:r>
              <a:rPr sz="4800" spc="-29" baseline="3413" dirty="0">
                <a:latin typeface="Calibri"/>
                <a:cs typeface="Calibri"/>
              </a:rPr>
              <a:t>n</a:t>
            </a:r>
            <a:r>
              <a:rPr sz="4800" spc="-39" baseline="3413" dirty="0">
                <a:latin typeface="Calibri"/>
                <a:cs typeface="Calibri"/>
              </a:rPr>
              <a:t>t</a:t>
            </a:r>
            <a:r>
              <a:rPr sz="4800" spc="0" baseline="3413" dirty="0">
                <a:latin typeface="Calibri"/>
                <a:cs typeface="Calibri"/>
              </a:rPr>
              <a:t>e en el</a:t>
            </a:r>
            <a:r>
              <a:rPr sz="4800" spc="-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s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-39" baseline="3413" dirty="0">
                <a:latin typeface="Calibri"/>
                <a:cs typeface="Calibri"/>
              </a:rPr>
              <a:t>st</a:t>
            </a:r>
            <a:r>
              <a:rPr sz="4800" spc="0" baseline="3413" dirty="0">
                <a:latin typeface="Calibri"/>
                <a:cs typeface="Calibri"/>
              </a:rPr>
              <a:t>ema</a:t>
            </a:r>
            <a:r>
              <a:rPr sz="4800" spc="14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m</a:t>
            </a:r>
            <a:r>
              <a:rPr sz="4800" spc="-14" baseline="3413" dirty="0">
                <a:latin typeface="Calibri"/>
                <a:cs typeface="Calibri"/>
              </a:rPr>
              <a:t>é</a:t>
            </a:r>
            <a:r>
              <a:rPr sz="4800" spc="0" baseline="3413" dirty="0">
                <a:latin typeface="Calibri"/>
                <a:cs typeface="Calibri"/>
              </a:rPr>
              <a:t>tr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-19" baseline="3413" dirty="0">
                <a:latin typeface="Calibri"/>
                <a:cs typeface="Calibri"/>
              </a:rPr>
              <a:t>c</a:t>
            </a:r>
            <a:r>
              <a:rPr sz="4800" spc="0" baseline="3413" dirty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84211" y="2685033"/>
            <a:ext cx="138053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>
                <a:latin typeface="Calibri"/>
                <a:cs typeface="Calibri"/>
              </a:rPr>
              <a:t>dec</a:t>
            </a:r>
            <a:r>
              <a:rPr sz="4800" spc="-4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mal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855720"/>
            <a:ext cx="277116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Linde</a:t>
            </a:r>
            <a:r>
              <a:rPr sz="4800" b="1" spc="-39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os</a:t>
            </a:r>
            <a:r>
              <a:rPr sz="4800" b="1" spc="-1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: </a:t>
            </a:r>
            <a:r>
              <a:rPr sz="4800" spc="0" baseline="3413" dirty="0">
                <a:latin typeface="Calibri"/>
                <a:cs typeface="Calibri"/>
              </a:rPr>
              <a:t>l</a:t>
            </a:r>
            <a:r>
              <a:rPr sz="4800" spc="-4" baseline="3413" dirty="0">
                <a:latin typeface="Calibri"/>
                <a:cs typeface="Calibri"/>
              </a:rPr>
              <a:t>í</a:t>
            </a:r>
            <a:r>
              <a:rPr sz="4800" spc="0" baseline="3413" dirty="0">
                <a:latin typeface="Calibri"/>
                <a:cs typeface="Calibri"/>
              </a:rPr>
              <a:t>neas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6193" y="3855720"/>
            <a:ext cx="52537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>
                <a:latin typeface="Calibri"/>
                <a:cs typeface="Calibri"/>
              </a:rPr>
              <a:t>que del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mi</a:t>
            </a:r>
            <a:r>
              <a:rPr sz="4800" spc="-50" baseline="3413" dirty="0">
                <a:latin typeface="Calibri"/>
                <a:cs typeface="Calibri"/>
              </a:rPr>
              <a:t>t</a:t>
            </a:r>
            <a:r>
              <a:rPr sz="4800" spc="0" baseline="3413" dirty="0">
                <a:latin typeface="Calibri"/>
                <a:cs typeface="Calibri"/>
              </a:rPr>
              <a:t>an</a:t>
            </a:r>
            <a:r>
              <a:rPr sz="4800" spc="39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una fin</a:t>
            </a:r>
            <a:r>
              <a:rPr sz="4800" spc="-29" baseline="3413" dirty="0">
                <a:latin typeface="Calibri"/>
                <a:cs typeface="Calibri"/>
              </a:rPr>
              <a:t>c</a:t>
            </a:r>
            <a:r>
              <a:rPr sz="4800" spc="0" baseline="3413" dirty="0">
                <a:latin typeface="Calibri"/>
                <a:cs typeface="Calibri"/>
              </a:rPr>
              <a:t>a de</a:t>
            </a:r>
            <a:r>
              <a:rPr sz="4800" spc="14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ot</a:t>
            </a:r>
            <a:r>
              <a:rPr sz="4800" spc="-64" baseline="3413" dirty="0">
                <a:latin typeface="Calibri"/>
                <a:cs typeface="Calibri"/>
              </a:rPr>
              <a:t>r</a:t>
            </a:r>
            <a:r>
              <a:rPr sz="4800" spc="0" baseline="3413" dirty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026304"/>
            <a:ext cx="7717247" cy="920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Me</a:t>
            </a:r>
            <a:r>
              <a:rPr sz="4800" b="1" spc="-14" baseline="3413" dirty="0">
                <a:latin typeface="Calibri"/>
                <a:cs typeface="Calibri"/>
              </a:rPr>
              <a:t>d</a:t>
            </a:r>
            <a:r>
              <a:rPr sz="4800" b="1" spc="0" baseline="3413" dirty="0">
                <a:latin typeface="Calibri"/>
                <a:cs typeface="Calibri"/>
              </a:rPr>
              <a:t>idas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p</a:t>
            </a:r>
            <a:r>
              <a:rPr sz="4800" b="1" spc="-9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rim</a:t>
            </a:r>
            <a:r>
              <a:rPr sz="4800" b="1" spc="-29" baseline="3413" dirty="0">
                <a:latin typeface="Calibri"/>
                <a:cs typeface="Calibri"/>
              </a:rPr>
              <a:t>é</a:t>
            </a:r>
            <a:r>
              <a:rPr sz="4800" b="1" spc="0" baseline="3413" dirty="0">
                <a:latin typeface="Calibri"/>
                <a:cs typeface="Calibri"/>
              </a:rPr>
              <a:t>tri</a:t>
            </a:r>
            <a:r>
              <a:rPr sz="4800" b="1" spc="-14" baseline="3413" dirty="0">
                <a:latin typeface="Calibri"/>
                <a:cs typeface="Calibri"/>
              </a:rPr>
              <a:t>c</a:t>
            </a:r>
            <a:r>
              <a:rPr sz="4800" b="1" spc="0" baseline="3413" dirty="0">
                <a:latin typeface="Calibri"/>
                <a:cs typeface="Calibri"/>
              </a:rPr>
              <a:t>as:</a:t>
            </a:r>
            <a:r>
              <a:rPr sz="4800" b="1" spc="-24" baseline="3413" dirty="0">
                <a:latin typeface="Calibri"/>
                <a:cs typeface="Calibri"/>
              </a:rPr>
              <a:t> </a:t>
            </a:r>
            <a:r>
              <a:rPr sz="4800" spc="0" baseline="3413" dirty="0">
                <a:latin typeface="Calibri"/>
                <a:cs typeface="Calibri"/>
              </a:rPr>
              <a:t>Exp</a:t>
            </a:r>
            <a:r>
              <a:rPr sz="4800" spc="-44" baseline="3413" dirty="0">
                <a:latin typeface="Calibri"/>
                <a:cs typeface="Calibri"/>
              </a:rPr>
              <a:t>r</a:t>
            </a:r>
            <a:r>
              <a:rPr sz="4800" spc="0" baseline="3413" dirty="0">
                <a:latin typeface="Calibri"/>
                <a:cs typeface="Calibri"/>
              </a:rPr>
              <a:t>es</a:t>
            </a:r>
            <a:r>
              <a:rPr sz="4800" spc="-9" baseline="3413" dirty="0">
                <a:latin typeface="Calibri"/>
                <a:cs typeface="Calibri"/>
              </a:rPr>
              <a:t>i</a:t>
            </a:r>
            <a:r>
              <a:rPr sz="4800" spc="0" baseline="3413" dirty="0">
                <a:latin typeface="Calibri"/>
                <a:cs typeface="Calibri"/>
              </a:rPr>
              <a:t>ón numé</a:t>
            </a:r>
            <a:r>
              <a:rPr sz="4800" spc="-9" baseline="3413" dirty="0">
                <a:latin typeface="Calibri"/>
                <a:cs typeface="Calibri"/>
              </a:rPr>
              <a:t>r</a:t>
            </a:r>
            <a:r>
              <a:rPr sz="4800" spc="0" baseline="3413" dirty="0">
                <a:latin typeface="Calibri"/>
                <a:cs typeface="Calibri"/>
              </a:rPr>
              <a:t>i</a:t>
            </a:r>
            <a:r>
              <a:rPr sz="4800" spc="-25" baseline="3413" dirty="0">
                <a:latin typeface="Calibri"/>
                <a:cs typeface="Calibri"/>
              </a:rPr>
              <a:t>c</a:t>
            </a:r>
            <a:r>
              <a:rPr sz="4800" spc="0" baseline="3413" dirty="0">
                <a:latin typeface="Calibri"/>
                <a:cs typeface="Calibri"/>
              </a:rPr>
              <a:t>a de</a:t>
            </a:r>
            <a:endParaRPr sz="3200">
              <a:latin typeface="Calibri"/>
              <a:cs typeface="Calibri"/>
            </a:endParaRPr>
          </a:p>
          <a:p>
            <a:pPr marL="12700" marR="61081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>
                <a:latin typeface="Calibri"/>
                <a:cs typeface="Calibri"/>
              </a:rPr>
              <a:t>los li</a:t>
            </a:r>
            <a:r>
              <a:rPr sz="4800" spc="-9" baseline="1706" dirty="0">
                <a:latin typeface="Calibri"/>
                <a:cs typeface="Calibri"/>
              </a:rPr>
              <a:t>n</a:t>
            </a:r>
            <a:r>
              <a:rPr sz="4800" spc="0" baseline="1706" dirty="0">
                <a:latin typeface="Calibri"/>
                <a:cs typeface="Calibri"/>
              </a:rPr>
              <a:t>de</a:t>
            </a:r>
            <a:r>
              <a:rPr sz="4800" spc="-50" baseline="1706" dirty="0">
                <a:latin typeface="Calibri"/>
                <a:cs typeface="Calibri"/>
              </a:rPr>
              <a:t>r</a:t>
            </a:r>
            <a:r>
              <a:rPr sz="4800" spc="0" baseline="1706" dirty="0">
                <a:latin typeface="Calibri"/>
                <a:cs typeface="Calibri"/>
              </a:rPr>
              <a:t>os.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905662" y="421665"/>
            <a:ext cx="192884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FINALI</a:t>
            </a:r>
            <a:r>
              <a:rPr sz="4800" b="1" spc="-69" baseline="3413" dirty="0">
                <a:latin typeface="Calibri"/>
                <a:cs typeface="Calibri"/>
              </a:rPr>
              <a:t>D</a:t>
            </a:r>
            <a:r>
              <a:rPr sz="4800" b="1" spc="0" baseline="3413" dirty="0">
                <a:latin typeface="Calibri"/>
                <a:cs typeface="Calibri"/>
              </a:rPr>
              <a:t>AD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8695" y="421665"/>
            <a:ext cx="537487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DE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LA </a:t>
            </a:r>
            <a:r>
              <a:rPr sz="4800" b="1" spc="-14" baseline="3413" dirty="0">
                <a:latin typeface="Calibri"/>
                <a:cs typeface="Calibri"/>
              </a:rPr>
              <a:t>R</a:t>
            </a:r>
            <a:r>
              <a:rPr sz="4800" b="1" spc="-50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CTIFIC</a:t>
            </a:r>
            <a:r>
              <a:rPr sz="4800" b="1" spc="-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CIÓN DE ÁR</a:t>
            </a:r>
            <a:r>
              <a:rPr sz="4800" b="1" spc="-44" baseline="3413" dirty="0">
                <a:latin typeface="Calibri"/>
                <a:cs typeface="Calibri"/>
              </a:rPr>
              <a:t>E</a:t>
            </a:r>
            <a:r>
              <a:rPr sz="4800" b="1" spc="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909574"/>
            <a:ext cx="7775725" cy="2573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3085" marR="4572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LINDE</a:t>
            </a:r>
            <a:r>
              <a:rPr sz="4800" b="1" spc="-44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OS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Y MED</a:t>
            </a:r>
            <a:r>
              <a:rPr sz="4800" b="1" spc="-9" baseline="3413" dirty="0">
                <a:latin typeface="Calibri"/>
                <a:cs typeface="Calibri"/>
              </a:rPr>
              <a:t>I</a:t>
            </a:r>
            <a:r>
              <a:rPr sz="4800" b="1" spc="-75" baseline="3413" dirty="0">
                <a:latin typeface="Calibri"/>
                <a:cs typeface="Calibri"/>
              </a:rPr>
              <a:t>D</a:t>
            </a:r>
            <a:r>
              <a:rPr sz="4800" b="1" spc="0" baseline="3413" dirty="0">
                <a:latin typeface="Calibri"/>
                <a:cs typeface="Calibri"/>
              </a:rPr>
              <a:t>AS PE</a:t>
            </a:r>
            <a:r>
              <a:rPr sz="4800" b="1" spc="-9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IMÉ</a:t>
            </a:r>
            <a:r>
              <a:rPr sz="4800" b="1" spc="-9" baseline="3413" dirty="0">
                <a:latin typeface="Calibri"/>
                <a:cs typeface="Calibri"/>
              </a:rPr>
              <a:t>T</a:t>
            </a:r>
            <a:r>
              <a:rPr sz="4800" b="1" spc="0" baseline="3413" dirty="0">
                <a:latin typeface="Calibri"/>
                <a:cs typeface="Calibri"/>
              </a:rPr>
              <a:t>RI</a:t>
            </a:r>
            <a:r>
              <a:rPr sz="4800" b="1" spc="-9" baseline="3413" dirty="0">
                <a:latin typeface="Calibri"/>
                <a:cs typeface="Calibri"/>
              </a:rPr>
              <a:t>C</a:t>
            </a:r>
            <a:r>
              <a:rPr sz="4800" b="1" spc="0" baseline="3413" dirty="0">
                <a:latin typeface="Calibri"/>
                <a:cs typeface="Calibri"/>
              </a:rPr>
              <a:t>AS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28"/>
              </a:spcBef>
            </a:pPr>
            <a:r>
              <a:rPr sz="2400" spc="-2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esolu</a:t>
            </a:r>
            <a:r>
              <a:rPr sz="2400" spc="-9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ión</a:t>
            </a:r>
            <a:r>
              <a:rPr sz="2400" spc="15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-4" dirty="0">
                <a:latin typeface="Calibri"/>
                <a:cs typeface="Calibri"/>
              </a:rPr>
              <a:t>.</a:t>
            </a:r>
            <a:r>
              <a:rPr sz="2400" spc="0" dirty="0">
                <a:latin typeface="Calibri"/>
                <a:cs typeface="Calibri"/>
              </a:rPr>
              <a:t>°</a:t>
            </a:r>
            <a:r>
              <a:rPr sz="2400" spc="16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324-</a:t>
            </a:r>
            <a:r>
              <a:rPr sz="2400" spc="0" dirty="0">
                <a:latin typeface="Calibri"/>
                <a:cs typeface="Calibri"/>
              </a:rPr>
              <a:t>2</a:t>
            </a:r>
            <a:r>
              <a:rPr sz="2400" spc="-9" dirty="0">
                <a:latin typeface="Calibri"/>
                <a:cs typeface="Calibri"/>
              </a:rPr>
              <a:t>0</a:t>
            </a:r>
            <a:r>
              <a:rPr sz="2400" spc="0" dirty="0">
                <a:latin typeface="Calibri"/>
                <a:cs typeface="Calibri"/>
              </a:rPr>
              <a:t>0</a:t>
            </a:r>
            <a:r>
              <a:rPr sz="2400" spc="4" dirty="0">
                <a:latin typeface="Calibri"/>
                <a:cs typeface="Calibri"/>
              </a:rPr>
              <a:t>7</a:t>
            </a:r>
            <a:r>
              <a:rPr sz="2400" spc="-4" dirty="0">
                <a:latin typeface="Calibri"/>
                <a:cs typeface="Calibri"/>
              </a:rPr>
              <a:t>-</a:t>
            </a:r>
            <a:r>
              <a:rPr sz="2400" spc="0" dirty="0">
                <a:latin typeface="Calibri"/>
                <a:cs typeface="Calibri"/>
              </a:rPr>
              <a:t>SUNAR</a:t>
            </a:r>
            <a:r>
              <a:rPr sz="2400" spc="4" dirty="0">
                <a:latin typeface="Calibri"/>
                <a:cs typeface="Calibri"/>
              </a:rPr>
              <a:t>P</a:t>
            </a:r>
            <a:r>
              <a:rPr sz="2400" spc="-4" dirty="0">
                <a:latin typeface="Calibri"/>
                <a:cs typeface="Calibri"/>
              </a:rPr>
              <a:t>-</a:t>
            </a:r>
            <a:r>
              <a:rPr sz="2400" spc="4" dirty="0">
                <a:latin typeface="Calibri"/>
                <a:cs typeface="Calibri"/>
              </a:rPr>
              <a:t>TR</a:t>
            </a:r>
            <a:r>
              <a:rPr sz="2400" spc="-4" dirty="0">
                <a:latin typeface="Calibri"/>
                <a:cs typeface="Calibri"/>
              </a:rPr>
              <a:t>-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15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</a:t>
            </a:r>
            <a:r>
              <a:rPr sz="2400" spc="184" dirty="0">
                <a:latin typeface="Calibri"/>
                <a:cs typeface="Calibri"/>
              </a:rPr>
              <a:t> </a:t>
            </a:r>
            <a:r>
              <a:rPr sz="2400" spc="-59" dirty="0">
                <a:latin typeface="Calibri"/>
                <a:cs typeface="Calibri"/>
              </a:rPr>
              <a:t>f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9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ha</a:t>
            </a:r>
            <a:r>
              <a:rPr sz="2400" spc="16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19/12/</a:t>
            </a:r>
            <a:r>
              <a:rPr sz="2400" spc="0" dirty="0">
                <a:latin typeface="Calibri"/>
                <a:cs typeface="Calibri"/>
              </a:rPr>
              <a:t>2</a:t>
            </a:r>
            <a:r>
              <a:rPr sz="2400" spc="-9" dirty="0">
                <a:latin typeface="Calibri"/>
                <a:cs typeface="Calibri"/>
              </a:rPr>
              <a:t>0</a:t>
            </a:r>
            <a:r>
              <a:rPr sz="2400" spc="0" dirty="0">
                <a:latin typeface="Calibri"/>
                <a:cs typeface="Calibri"/>
              </a:rPr>
              <a:t>07</a:t>
            </a:r>
            <a:r>
              <a:rPr sz="2400" spc="16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12700" marR="2289">
              <a:lnSpc>
                <a:spcPts val="2885"/>
              </a:lnSpc>
              <a:spcBef>
                <a:spcPts val="144"/>
              </a:spcBef>
            </a:pPr>
            <a:r>
              <a:rPr sz="3600" spc="0" baseline="1137" dirty="0">
                <a:latin typeface="Calibri"/>
                <a:cs typeface="Calibri"/>
              </a:rPr>
              <a:t>«</a:t>
            </a:r>
            <a:r>
              <a:rPr sz="3600" spc="-9" baseline="1137" dirty="0">
                <a:latin typeface="Calibri"/>
                <a:cs typeface="Calibri"/>
              </a:rPr>
              <a:t>M</a:t>
            </a:r>
            <a:r>
              <a:rPr sz="3600" spc="0" baseline="1137" dirty="0">
                <a:latin typeface="Calibri"/>
                <a:cs typeface="Calibri"/>
              </a:rPr>
              <a:t>edia</a:t>
            </a:r>
            <a:r>
              <a:rPr sz="3600" spc="-19" baseline="1137" dirty="0">
                <a:latin typeface="Calibri"/>
                <a:cs typeface="Calibri"/>
              </a:rPr>
              <a:t>n</a:t>
            </a:r>
            <a:r>
              <a:rPr sz="3600" spc="-25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302" baseline="1137" dirty="0">
                <a:latin typeface="Calibri"/>
                <a:cs typeface="Calibri"/>
              </a:rPr>
              <a:t> </a:t>
            </a:r>
            <a:r>
              <a:rPr sz="3600" spc="-14" baseline="1137" dirty="0">
                <a:latin typeface="Calibri"/>
                <a:cs typeface="Calibri"/>
              </a:rPr>
              <a:t>l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302" baseline="1137" dirty="0">
                <a:latin typeface="Calibri"/>
                <a:cs typeface="Calibri"/>
              </a:rPr>
              <a:t>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4" baseline="1137" dirty="0">
                <a:latin typeface="Calibri"/>
                <a:cs typeface="Calibri"/>
              </a:rPr>
              <a:t>c</a:t>
            </a:r>
            <a:r>
              <a:rPr sz="3600" spc="-9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ifi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ac</a:t>
            </a:r>
            <a:r>
              <a:rPr sz="3600" spc="-19" baseline="1137" dirty="0">
                <a:latin typeface="Calibri"/>
                <a:cs typeface="Calibri"/>
              </a:rPr>
              <a:t>i</a:t>
            </a:r>
            <a:r>
              <a:rPr sz="3600" spc="0" baseline="1137" dirty="0">
                <a:latin typeface="Calibri"/>
                <a:cs typeface="Calibri"/>
              </a:rPr>
              <a:t>ón</a:t>
            </a:r>
            <a:r>
              <a:rPr sz="3600" spc="29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de</a:t>
            </a:r>
            <a:r>
              <a:rPr sz="3600" spc="30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las</a:t>
            </a:r>
            <a:r>
              <a:rPr sz="3600" spc="297" baseline="1137" dirty="0">
                <a:latin typeface="Calibri"/>
                <a:cs typeface="Calibri"/>
              </a:rPr>
              <a:t> 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-9" baseline="1137" dirty="0">
                <a:latin typeface="Calibri"/>
                <a:cs typeface="Calibri"/>
              </a:rPr>
              <a:t>a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ac</a:t>
            </a:r>
            <a:r>
              <a:rPr sz="3600" spc="-29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erí</a:t>
            </a:r>
            <a:r>
              <a:rPr sz="3600" spc="-19" baseline="1137" dirty="0">
                <a:latin typeface="Calibri"/>
                <a:cs typeface="Calibri"/>
              </a:rPr>
              <a:t>s</a:t>
            </a:r>
            <a:r>
              <a:rPr sz="3600" spc="-9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i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as</a:t>
            </a:r>
            <a:r>
              <a:rPr sz="3600" spc="28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físi</a:t>
            </a:r>
            <a:r>
              <a:rPr sz="3600" spc="-25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as</a:t>
            </a:r>
            <a:r>
              <a:rPr sz="3600" spc="297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de</a:t>
            </a:r>
            <a:r>
              <a:rPr sz="3600" spc="302" baseline="1137" dirty="0">
                <a:latin typeface="Calibri"/>
                <a:cs typeface="Calibri"/>
              </a:rPr>
              <a:t> </a:t>
            </a:r>
            <a:r>
              <a:rPr sz="3600" spc="-14" baseline="1137" dirty="0">
                <a:latin typeface="Calibri"/>
                <a:cs typeface="Calibri"/>
              </a:rPr>
              <a:t>un</a:t>
            </a:r>
            <a:endParaRPr sz="2400">
              <a:latin typeface="Calibri"/>
              <a:cs typeface="Calibri"/>
            </a:endParaRPr>
          </a:p>
          <a:p>
            <a:pPr marL="12700" marR="41">
              <a:lnSpc>
                <a:spcPts val="2880"/>
              </a:lnSpc>
            </a:pPr>
            <a:r>
              <a:rPr sz="3600" spc="0" baseline="1137" dirty="0">
                <a:latin typeface="Calibri"/>
                <a:cs typeface="Calibri"/>
              </a:rPr>
              <a:t>p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edio </a:t>
            </a:r>
            <a:r>
              <a:rPr sz="3600" spc="4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no </a:t>
            </a:r>
            <a:r>
              <a:rPr sz="3600" spc="3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se </a:t>
            </a:r>
            <a:r>
              <a:rPr sz="3600" spc="50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in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orp</a:t>
            </a:r>
            <a:r>
              <a:rPr sz="3600" spc="-9" baseline="1137" dirty="0">
                <a:latin typeface="Calibri"/>
                <a:cs typeface="Calibri"/>
              </a:rPr>
              <a:t>o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 </a:t>
            </a:r>
            <a:r>
              <a:rPr sz="3600" spc="3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nue</a:t>
            </a:r>
            <a:r>
              <a:rPr sz="3600" spc="-50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a </a:t>
            </a:r>
            <a:r>
              <a:rPr sz="3600" spc="4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su</a:t>
            </a:r>
            <a:r>
              <a:rPr sz="3600" spc="4" baseline="1137" dirty="0">
                <a:latin typeface="Calibri"/>
                <a:cs typeface="Calibri"/>
              </a:rPr>
              <a:t>p</a:t>
            </a:r>
            <a:r>
              <a:rPr sz="3600" spc="0" baseline="1137" dirty="0">
                <a:latin typeface="Calibri"/>
                <a:cs typeface="Calibri"/>
              </a:rPr>
              <a:t>er</a:t>
            </a:r>
            <a:r>
              <a:rPr sz="3600" spc="4" baseline="1137" dirty="0">
                <a:latin typeface="Calibri"/>
                <a:cs typeface="Calibri"/>
              </a:rPr>
              <a:t>f</a:t>
            </a:r>
            <a:r>
              <a:rPr sz="3600" spc="0" baseline="1137" dirty="0">
                <a:latin typeface="Calibri"/>
                <a:cs typeface="Calibri"/>
              </a:rPr>
              <a:t>icie </a:t>
            </a:r>
            <a:r>
              <a:rPr sz="3600" spc="59" baseline="1137" dirty="0">
                <a:latin typeface="Calibri"/>
                <a:cs typeface="Calibri"/>
              </a:rPr>
              <a:t> </a:t>
            </a:r>
            <a:r>
              <a:rPr sz="3600" spc="-9" baseline="1137" dirty="0">
                <a:latin typeface="Calibri"/>
                <a:cs typeface="Calibri"/>
              </a:rPr>
              <a:t>a</a:t>
            </a:r>
            <a:r>
              <a:rPr sz="3600" spc="0" baseline="1137" dirty="0">
                <a:latin typeface="Calibri"/>
                <a:cs typeface="Calibri"/>
              </a:rPr>
              <a:t>l </a:t>
            </a:r>
            <a:r>
              <a:rPr sz="3600" spc="4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p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edio </a:t>
            </a:r>
            <a:r>
              <a:rPr sz="3600" spc="4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inscri</a:t>
            </a:r>
            <a:r>
              <a:rPr sz="3600" spc="-29" baseline="1137" dirty="0">
                <a:latin typeface="Calibri"/>
                <a:cs typeface="Calibri"/>
              </a:rPr>
              <a:t>t</a:t>
            </a:r>
            <a:r>
              <a:rPr sz="3600" spc="-4" baseline="1137" dirty="0">
                <a:latin typeface="Calibri"/>
                <a:cs typeface="Calibri"/>
              </a:rPr>
              <a:t>o</a:t>
            </a:r>
            <a:r>
              <a:rPr sz="3600" spc="0" baseline="1137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 marR="2712">
              <a:lnSpc>
                <a:spcPts val="2880"/>
              </a:lnSpc>
            </a:pPr>
            <a:r>
              <a:rPr sz="3600" spc="0" baseline="1137" dirty="0">
                <a:latin typeface="Calibri"/>
                <a:cs typeface="Calibri"/>
              </a:rPr>
              <a:t>Dicho</a:t>
            </a:r>
            <a:r>
              <a:rPr sz="3600" spc="43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p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-19" baseline="1137" dirty="0">
                <a:latin typeface="Calibri"/>
                <a:cs typeface="Calibri"/>
              </a:rPr>
              <a:t>o</a:t>
            </a:r>
            <a:r>
              <a:rPr sz="3600" spc="0" baseline="1137" dirty="0">
                <a:latin typeface="Calibri"/>
                <a:cs typeface="Calibri"/>
              </a:rPr>
              <a:t>ceso</a:t>
            </a:r>
            <a:r>
              <a:rPr sz="3600" spc="42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só</a:t>
            </a:r>
            <a:r>
              <a:rPr sz="3600" spc="-4" baseline="1137" dirty="0">
                <a:latin typeface="Calibri"/>
                <a:cs typeface="Calibri"/>
              </a:rPr>
              <a:t>l</a:t>
            </a:r>
            <a:r>
              <a:rPr sz="3600" spc="0" baseline="1137" dirty="0">
                <a:latin typeface="Calibri"/>
                <a:cs typeface="Calibri"/>
              </a:rPr>
              <a:t>o</a:t>
            </a:r>
            <a:r>
              <a:rPr sz="3600" spc="42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bus</a:t>
            </a:r>
            <a:r>
              <a:rPr sz="3600" spc="-25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43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eliminar</a:t>
            </a:r>
            <a:r>
              <a:rPr sz="3600" spc="41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una</a:t>
            </a:r>
            <a:r>
              <a:rPr sz="3600" spc="43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in</a:t>
            </a:r>
            <a:r>
              <a:rPr sz="3600" spc="-29" baseline="1137" dirty="0">
                <a:latin typeface="Calibri"/>
                <a:cs typeface="Calibri"/>
              </a:rPr>
              <a:t>e</a:t>
            </a:r>
            <a:r>
              <a:rPr sz="3600" spc="-44" baseline="1137" dirty="0">
                <a:latin typeface="Calibri"/>
                <a:cs typeface="Calibri"/>
              </a:rPr>
              <a:t>x</a:t>
            </a:r>
            <a:r>
              <a:rPr sz="3600" spc="0" baseline="1137" dirty="0">
                <a:latin typeface="Calibri"/>
                <a:cs typeface="Calibri"/>
              </a:rPr>
              <a:t>act</a:t>
            </a:r>
            <a:r>
              <a:rPr sz="3600" spc="-14" baseline="1137" dirty="0">
                <a:latin typeface="Calibri"/>
                <a:cs typeface="Calibri"/>
              </a:rPr>
              <a:t>i</a:t>
            </a:r>
            <a:r>
              <a:rPr sz="3600" spc="0" baseline="1137" dirty="0">
                <a:latin typeface="Calibri"/>
                <a:cs typeface="Calibri"/>
              </a:rPr>
              <a:t>tud</a:t>
            </a:r>
            <a:r>
              <a:rPr sz="3600" spc="432" baseline="1137" dirty="0">
                <a:latin typeface="Calibri"/>
                <a:cs typeface="Calibri"/>
              </a:rPr>
              <a:t>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egi</a:t>
            </a:r>
            <a:r>
              <a:rPr sz="3600" spc="-19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5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-9" baseline="1137" dirty="0">
                <a:latin typeface="Calibri"/>
                <a:cs typeface="Calibri"/>
              </a:rPr>
              <a:t>l</a:t>
            </a:r>
            <a:r>
              <a:rPr sz="3600" spc="0" baseline="1137" dirty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-29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xp</a:t>
            </a:r>
            <a:r>
              <a:rPr sz="3600" spc="-29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esando 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n su </a:t>
            </a:r>
            <a:r>
              <a:rPr sz="3600" spc="-29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-25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dad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1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dim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nsi</a:t>
            </a:r>
            <a:r>
              <a:rPr sz="3600" spc="-9" baseline="1137" dirty="0">
                <a:latin typeface="Calibri"/>
                <a:cs typeface="Calibri"/>
              </a:rPr>
              <a:t>ó</a:t>
            </a:r>
            <a:r>
              <a:rPr sz="3600" spc="0" baseline="1137" dirty="0">
                <a:latin typeface="Calibri"/>
                <a:cs typeface="Calibri"/>
              </a:rPr>
              <a:t>n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lo</a:t>
            </a:r>
            <a:r>
              <a:rPr sz="3600" spc="-4" baseline="1137" dirty="0">
                <a:latin typeface="Calibri"/>
                <a:cs typeface="Calibri"/>
              </a:rPr>
              <a:t> </a:t>
            </a:r>
            <a:r>
              <a:rPr sz="3600" spc="-29" baseline="1137" dirty="0">
                <a:latin typeface="Calibri"/>
                <a:cs typeface="Calibri"/>
              </a:rPr>
              <a:t>y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-29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xi</a:t>
            </a:r>
            <a:r>
              <a:rPr sz="3600" spc="-19" baseline="1137" dirty="0">
                <a:latin typeface="Calibri"/>
                <a:cs typeface="Calibri"/>
              </a:rPr>
              <a:t>s</a:t>
            </a:r>
            <a:r>
              <a:rPr sz="3600" spc="-25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-19" baseline="1137" dirty="0">
                <a:latin typeface="Calibri"/>
                <a:cs typeface="Calibri"/>
              </a:rPr>
              <a:t>n</a:t>
            </a:r>
            <a:r>
              <a:rPr sz="3600" spc="-25" baseline="1137" dirty="0">
                <a:latin typeface="Calibri"/>
                <a:cs typeface="Calibri"/>
              </a:rPr>
              <a:t>t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71591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3573931"/>
            <a:ext cx="34301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47724" y="3592220"/>
            <a:ext cx="141273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esol</a:t>
            </a:r>
            <a:r>
              <a:rPr sz="3600" spc="-19" baseline="3413" dirty="0">
                <a:latin typeface="Calibri"/>
                <a:cs typeface="Calibri"/>
              </a:rPr>
              <a:t>u</a:t>
            </a:r>
            <a:r>
              <a:rPr sz="3600" spc="0" baseline="3413" dirty="0">
                <a:latin typeface="Calibri"/>
                <a:cs typeface="Calibri"/>
              </a:rPr>
              <a:t>ción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5766" y="3592220"/>
            <a:ext cx="62074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-4" baseline="3413" dirty="0">
                <a:latin typeface="Calibri"/>
                <a:cs typeface="Calibri"/>
              </a:rPr>
              <a:t>.</a:t>
            </a:r>
            <a:r>
              <a:rPr sz="3600" spc="0" baseline="3413" dirty="0">
                <a:latin typeface="Calibri"/>
                <a:cs typeface="Calibri"/>
              </a:rPr>
              <a:t>°</a:t>
            </a:r>
            <a:r>
              <a:rPr sz="3600" spc="84" baseline="3413" dirty="0">
                <a:latin typeface="Calibri"/>
                <a:cs typeface="Calibri"/>
              </a:rPr>
              <a:t> </a:t>
            </a:r>
            <a:r>
              <a:rPr sz="3600" spc="-4" baseline="3413" dirty="0">
                <a:latin typeface="Calibri"/>
                <a:cs typeface="Calibri"/>
              </a:rPr>
              <a:t>024-2016-</a:t>
            </a:r>
            <a:r>
              <a:rPr sz="3600" spc="0" baseline="3413" dirty="0">
                <a:latin typeface="Calibri"/>
                <a:cs typeface="Calibri"/>
              </a:rPr>
              <a:t>SU</a:t>
            </a:r>
            <a:r>
              <a:rPr sz="3600" spc="-9" baseline="3413" dirty="0">
                <a:latin typeface="Calibri"/>
                <a:cs typeface="Calibri"/>
              </a:rPr>
              <a:t>N</a:t>
            </a:r>
            <a:r>
              <a:rPr sz="3600" spc="0" baseline="3413" dirty="0">
                <a:latin typeface="Calibri"/>
                <a:cs typeface="Calibri"/>
              </a:rPr>
              <a:t>AR</a:t>
            </a:r>
            <a:r>
              <a:rPr sz="3600" spc="4" baseline="3413" dirty="0">
                <a:latin typeface="Calibri"/>
                <a:cs typeface="Calibri"/>
              </a:rPr>
              <a:t>P</a:t>
            </a:r>
            <a:r>
              <a:rPr sz="3600" spc="-4" baseline="3413" dirty="0">
                <a:latin typeface="Calibri"/>
                <a:cs typeface="Calibri"/>
              </a:rPr>
              <a:t>-</a:t>
            </a:r>
            <a:r>
              <a:rPr sz="3600" spc="4" baseline="3413" dirty="0">
                <a:latin typeface="Calibri"/>
                <a:cs typeface="Calibri"/>
              </a:rPr>
              <a:t>TR</a:t>
            </a:r>
            <a:r>
              <a:rPr sz="3600" spc="-4" baseline="3413" dirty="0">
                <a:latin typeface="Calibri"/>
                <a:cs typeface="Calibri"/>
              </a:rPr>
              <a:t>-</a:t>
            </a: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7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84" baseline="3413" dirty="0">
                <a:latin typeface="Calibri"/>
                <a:cs typeface="Calibri"/>
              </a:rPr>
              <a:t> </a:t>
            </a:r>
            <a:r>
              <a:rPr sz="3600" spc="-59" baseline="3413" dirty="0">
                <a:latin typeface="Calibri"/>
                <a:cs typeface="Calibri"/>
              </a:rPr>
              <a:t>f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4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ha</a:t>
            </a:r>
            <a:r>
              <a:rPr sz="3600" spc="84" baseline="3413" dirty="0">
                <a:latin typeface="Calibri"/>
                <a:cs typeface="Calibri"/>
              </a:rPr>
              <a:t> </a:t>
            </a:r>
            <a:r>
              <a:rPr sz="3600" spc="-4" baseline="3413" dirty="0">
                <a:latin typeface="Calibri"/>
                <a:cs typeface="Calibri"/>
              </a:rPr>
              <a:t>14/01/201</a:t>
            </a:r>
            <a:r>
              <a:rPr sz="3600" spc="0" baseline="3413" dirty="0">
                <a:latin typeface="Calibri"/>
                <a:cs typeface="Calibri"/>
              </a:rPr>
              <a:t>6: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3958208"/>
            <a:ext cx="7775754" cy="1061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«La</a:t>
            </a:r>
            <a:r>
              <a:rPr sz="3600" spc="249" baseline="3413" dirty="0">
                <a:latin typeface="Calibri"/>
                <a:cs typeface="Calibri"/>
              </a:rPr>
              <a:t> 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tifi</a:t>
            </a:r>
            <a:r>
              <a:rPr sz="3600" spc="-14" baseline="3413" dirty="0">
                <a:latin typeface="Calibri"/>
                <a:cs typeface="Calibri"/>
              </a:rPr>
              <a:t>c</a:t>
            </a:r>
            <a:r>
              <a:rPr sz="3600" spc="-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ción</a:t>
            </a:r>
            <a:r>
              <a:rPr sz="3600" spc="25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25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las</a:t>
            </a:r>
            <a:r>
              <a:rPr sz="3600" spc="250" baseline="3413" dirty="0">
                <a:latin typeface="Calibri"/>
                <a:cs typeface="Calibri"/>
              </a:rPr>
              <a:t> 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-39" baseline="3413" dirty="0">
                <a:latin typeface="Calibri"/>
                <a:cs typeface="Calibri"/>
              </a:rPr>
              <a:t>r</a:t>
            </a:r>
            <a:r>
              <a:rPr sz="3600" spc="-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c</a:t>
            </a:r>
            <a:r>
              <a:rPr sz="3600" spc="-19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erí</a:t>
            </a:r>
            <a:r>
              <a:rPr sz="3600" spc="-29" baseline="3413" dirty="0">
                <a:latin typeface="Calibri"/>
                <a:cs typeface="Calibri"/>
              </a:rPr>
              <a:t>s</a:t>
            </a:r>
            <a:r>
              <a:rPr sz="3600" spc="0" baseline="3413" dirty="0">
                <a:latin typeface="Calibri"/>
                <a:cs typeface="Calibri"/>
              </a:rPr>
              <a:t>ti</a:t>
            </a:r>
            <a:r>
              <a:rPr sz="3600" spc="-2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as</a:t>
            </a:r>
            <a:r>
              <a:rPr sz="3600" spc="24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físi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as</a:t>
            </a:r>
            <a:r>
              <a:rPr sz="3600" spc="24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26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un</a:t>
            </a:r>
            <a:r>
              <a:rPr sz="3600" spc="250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p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1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dio</a:t>
            </a:r>
            <a:r>
              <a:rPr sz="3600" spc="259" baseline="3413" dirty="0">
                <a:latin typeface="Calibri"/>
                <a:cs typeface="Calibri"/>
              </a:rPr>
              <a:t> </a:t>
            </a:r>
            <a:r>
              <a:rPr sz="3600" spc="4" baseline="3413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 marL="12700" marR="1272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>
                <a:latin typeface="Calibri"/>
                <a:cs typeface="Calibri"/>
              </a:rPr>
              <a:t>un</a:t>
            </a:r>
            <a:r>
              <a:rPr sz="3600" spc="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in</a:t>
            </a:r>
            <a:r>
              <a:rPr sz="3600" spc="-25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trume</a:t>
            </a:r>
            <a:r>
              <a:rPr sz="3600" spc="-25" baseline="1137" dirty="0">
                <a:latin typeface="Calibri"/>
                <a:cs typeface="Calibri"/>
              </a:rPr>
              <a:t>nt</a:t>
            </a:r>
            <a:r>
              <a:rPr sz="3600" spc="0" baseline="1137" dirty="0">
                <a:latin typeface="Calibri"/>
                <a:cs typeface="Calibri"/>
              </a:rPr>
              <a:t>o</a:t>
            </a:r>
            <a:r>
              <a:rPr sz="3600" spc="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pa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eli</a:t>
            </a:r>
            <a:r>
              <a:rPr sz="3600" spc="9" baseline="1137" dirty="0">
                <a:latin typeface="Calibri"/>
                <a:cs typeface="Calibri"/>
              </a:rPr>
              <a:t>m</a:t>
            </a:r>
            <a:r>
              <a:rPr sz="3600" spc="0" baseline="1137" dirty="0">
                <a:latin typeface="Calibri"/>
                <a:cs typeface="Calibri"/>
              </a:rPr>
              <a:t>inar</a:t>
            </a:r>
            <a:r>
              <a:rPr sz="3600" spc="1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una</a:t>
            </a:r>
            <a:r>
              <a:rPr sz="3600" spc="9" baseline="1137" dirty="0">
                <a:latin typeface="Calibri"/>
                <a:cs typeface="Calibri"/>
              </a:rPr>
              <a:t> </a:t>
            </a:r>
            <a:r>
              <a:rPr sz="3600" spc="-9" baseline="1137" dirty="0">
                <a:latin typeface="Calibri"/>
                <a:cs typeface="Calibri"/>
              </a:rPr>
              <a:t>i</a:t>
            </a:r>
            <a:r>
              <a:rPr sz="3600" spc="0" baseline="1137" dirty="0">
                <a:latin typeface="Calibri"/>
                <a:cs typeface="Calibri"/>
              </a:rPr>
              <a:t>n</a:t>
            </a:r>
            <a:r>
              <a:rPr sz="3600" spc="-29" baseline="1137" dirty="0">
                <a:latin typeface="Calibri"/>
                <a:cs typeface="Calibri"/>
              </a:rPr>
              <a:t>e</a:t>
            </a:r>
            <a:r>
              <a:rPr sz="3600" spc="-44" baseline="1137" dirty="0">
                <a:latin typeface="Calibri"/>
                <a:cs typeface="Calibri"/>
              </a:rPr>
              <a:t>x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9" baseline="1137" dirty="0">
                <a:latin typeface="Calibri"/>
                <a:cs typeface="Calibri"/>
              </a:rPr>
              <a:t>i</a:t>
            </a:r>
            <a:r>
              <a:rPr sz="3600" spc="0" baseline="1137" dirty="0">
                <a:latin typeface="Calibri"/>
                <a:cs typeface="Calibri"/>
              </a:rPr>
              <a:t>tud</a:t>
            </a:r>
            <a:r>
              <a:rPr sz="3600" spc="14" baseline="1137" dirty="0">
                <a:latin typeface="Calibri"/>
                <a:cs typeface="Calibri"/>
              </a:rPr>
              <a:t>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egi</a:t>
            </a:r>
            <a:r>
              <a:rPr sz="3600" spc="-19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-9" baseline="1137" dirty="0">
                <a:latin typeface="Calibri"/>
                <a:cs typeface="Calibri"/>
              </a:rPr>
              <a:t>a</a:t>
            </a:r>
            <a:r>
              <a:rPr sz="3600" spc="0" baseline="1137" dirty="0">
                <a:latin typeface="Calibri"/>
                <a:cs typeface="Calibri"/>
              </a:rPr>
              <a:t>l,</a:t>
            </a:r>
            <a:r>
              <a:rPr sz="3600" spc="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pues</a:t>
            </a:r>
            <a:r>
              <a:rPr sz="3600" spc="1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  <a:p>
            <a:pPr marL="12700" marR="1878">
              <a:lnSpc>
                <a:spcPts val="2880"/>
              </a:lnSpc>
            </a:pPr>
            <a:r>
              <a:rPr sz="3600" spc="0" baseline="1137" dirty="0">
                <a:latin typeface="Calibri"/>
                <a:cs typeface="Calibri"/>
              </a:rPr>
              <a:t>fin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23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(</a:t>
            </a:r>
            <a:r>
              <a:rPr sz="3600" spc="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u</a:t>
            </a:r>
            <a:r>
              <a:rPr sz="3600" spc="-29" baseline="1137" dirty="0">
                <a:latin typeface="Calibri"/>
                <a:cs typeface="Calibri"/>
              </a:rPr>
              <a:t>y</a:t>
            </a:r>
            <a:r>
              <a:rPr sz="3600" spc="0" baseline="1137" dirty="0">
                <a:latin typeface="Calibri"/>
                <a:cs typeface="Calibri"/>
              </a:rPr>
              <a:t>as</a:t>
            </a:r>
            <a:r>
              <a:rPr sz="3600" spc="229" baseline="1137" dirty="0">
                <a:latin typeface="Calibri"/>
                <a:cs typeface="Calibri"/>
              </a:rPr>
              <a:t> 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-39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ac</a:t>
            </a:r>
            <a:r>
              <a:rPr sz="3600" spc="-29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erí</a:t>
            </a:r>
            <a:r>
              <a:rPr sz="3600" spc="-29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9" baseline="1137" dirty="0">
                <a:latin typeface="Calibri"/>
                <a:cs typeface="Calibri"/>
              </a:rPr>
              <a:t>i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as</a:t>
            </a:r>
            <a:r>
              <a:rPr sz="3600" spc="23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físi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as</a:t>
            </a:r>
            <a:r>
              <a:rPr sz="3600" spc="23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no</a:t>
            </a:r>
            <a:r>
              <a:rPr sz="3600" spc="24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han</a:t>
            </a:r>
            <a:r>
              <a:rPr sz="3600" spc="249" baseline="1137" dirty="0">
                <a:latin typeface="Calibri"/>
                <a:cs typeface="Calibri"/>
              </a:rPr>
              <a:t> </a:t>
            </a:r>
            <a:r>
              <a:rPr sz="3600" spc="-39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ariado</a:t>
            </a:r>
            <a:r>
              <a:rPr sz="3600" spc="24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y</a:t>
            </a:r>
            <a:r>
              <a:rPr sz="3600" spc="25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por</a:t>
            </a:r>
            <a:r>
              <a:rPr sz="3600" spc="219" baseline="1137" dirty="0">
                <a:latin typeface="Calibri"/>
                <a:cs typeface="Calibri"/>
              </a:rPr>
              <a:t> </a:t>
            </a:r>
            <a:r>
              <a:rPr sz="3600" spc="-25" baseline="1137" dirty="0">
                <a:latin typeface="Calibri"/>
                <a:cs typeface="Calibri"/>
              </a:rPr>
              <a:t>t</a:t>
            </a:r>
            <a:r>
              <a:rPr sz="3600" spc="-9" baseline="1137" dirty="0">
                <a:latin typeface="Calibri"/>
                <a:cs typeface="Calibri"/>
              </a:rPr>
              <a:t>a</a:t>
            </a:r>
            <a:r>
              <a:rPr sz="3600" spc="-25" baseline="1137" dirty="0">
                <a:latin typeface="Calibri"/>
                <a:cs typeface="Calibri"/>
              </a:rPr>
              <a:t>nt</a:t>
            </a:r>
            <a:r>
              <a:rPr sz="3600" spc="0" baseline="1137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5055641"/>
            <a:ext cx="39203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no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63726" y="5055641"/>
            <a:ext cx="37729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ha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34642" y="5055641"/>
            <a:ext cx="10418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c</a:t>
            </a:r>
            <a:r>
              <a:rPr sz="3600" spc="-29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ec</a:t>
            </a:r>
            <a:r>
              <a:rPr sz="3600" spc="-14" baseline="3413" dirty="0">
                <a:latin typeface="Calibri"/>
                <a:cs typeface="Calibri"/>
              </a:rPr>
              <a:t>i</a:t>
            </a:r>
            <a:r>
              <a:rPr sz="3600" spc="0" baseline="3413" dirty="0">
                <a:latin typeface="Calibri"/>
                <a:cs typeface="Calibri"/>
              </a:rPr>
              <a:t>d</a:t>
            </a:r>
            <a:r>
              <a:rPr sz="3600" spc="-54" baseline="3413" dirty="0">
                <a:latin typeface="Calibri"/>
                <a:cs typeface="Calibri"/>
              </a:rPr>
              <a:t>o</a:t>
            </a:r>
            <a:r>
              <a:rPr sz="3600" spc="0" baseline="3413" dirty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0403" y="5055641"/>
            <a:ext cx="2320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5015" y="5055641"/>
            <a:ext cx="34145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0879" y="5055641"/>
            <a:ext cx="37729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ha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64863" y="5055641"/>
            <a:ext cx="14608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mod</a:t>
            </a:r>
            <a:r>
              <a:rPr sz="3600" spc="-4" baseline="3413" dirty="0">
                <a:latin typeface="Calibri"/>
                <a:cs typeface="Calibri"/>
              </a:rPr>
              <a:t>i</a:t>
            </a:r>
            <a:r>
              <a:rPr sz="3600" spc="0" baseline="3413" dirty="0">
                <a:latin typeface="Calibri"/>
                <a:cs typeface="Calibri"/>
              </a:rPr>
              <a:t>fi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-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8073" y="5055641"/>
            <a:ext cx="2320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2685" y="5055641"/>
            <a:ext cx="125852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educido)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94854" y="5055641"/>
            <a:ext cx="105847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apa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ece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421579"/>
            <a:ext cx="48824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des</a:t>
            </a:r>
            <a:r>
              <a:rPr sz="3600" spc="4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ri</a:t>
            </a:r>
            <a:r>
              <a:rPr sz="3600" spc="-19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-1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er</a:t>
            </a:r>
            <a:r>
              <a:rPr sz="3600" spc="-25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óneam</a:t>
            </a:r>
            <a:r>
              <a:rPr sz="3600" spc="9" baseline="3413" dirty="0">
                <a:latin typeface="Calibri"/>
                <a:cs typeface="Calibri"/>
              </a:rPr>
              <a:t>e</a:t>
            </a:r>
            <a:r>
              <a:rPr sz="3600" spc="-25" baseline="3413" dirty="0">
                <a:latin typeface="Calibri"/>
                <a:cs typeface="Calibri"/>
              </a:rPr>
              <a:t>nt</a:t>
            </a:r>
            <a:r>
              <a:rPr sz="3600" spc="0" baseline="3413" dirty="0">
                <a:latin typeface="Calibri"/>
                <a:cs typeface="Calibri"/>
              </a:rPr>
              <a:t>e 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n 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-9" baseline="3413" dirty="0">
                <a:latin typeface="Calibri"/>
                <a:cs typeface="Calibri"/>
              </a:rPr>
              <a:t> </a:t>
            </a:r>
            <a:r>
              <a:rPr sz="3600" spc="-29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egi</a:t>
            </a:r>
            <a:r>
              <a:rPr sz="3600" spc="-19" baseline="3413" dirty="0">
                <a:latin typeface="Calibri"/>
                <a:cs typeface="Calibri"/>
              </a:rPr>
              <a:t>s</a:t>
            </a: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-4" baseline="3413" dirty="0">
                <a:latin typeface="Calibri"/>
                <a:cs typeface="Calibri"/>
              </a:rPr>
              <a:t>o.</a:t>
            </a:r>
            <a:r>
              <a:rPr sz="3600" spc="0" baseline="3413" dirty="0"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905662" y="421665"/>
            <a:ext cx="192884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FINALI</a:t>
            </a:r>
            <a:r>
              <a:rPr sz="4800" b="1" spc="-69" baseline="3413" dirty="0">
                <a:latin typeface="Calibri"/>
                <a:cs typeface="Calibri"/>
              </a:rPr>
              <a:t>D</a:t>
            </a:r>
            <a:r>
              <a:rPr sz="4800" b="1" spc="0" baseline="3413" dirty="0">
                <a:latin typeface="Calibri"/>
                <a:cs typeface="Calibri"/>
              </a:rPr>
              <a:t>AD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28695" y="421665"/>
            <a:ext cx="537487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DE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LA </a:t>
            </a:r>
            <a:r>
              <a:rPr sz="4800" b="1" spc="-14" baseline="3413" dirty="0">
                <a:latin typeface="Calibri"/>
                <a:cs typeface="Calibri"/>
              </a:rPr>
              <a:t>R</a:t>
            </a:r>
            <a:r>
              <a:rPr sz="4800" b="1" spc="-50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CTIFIC</a:t>
            </a:r>
            <a:r>
              <a:rPr sz="4800" b="1" spc="-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CIÓN DE ÁR</a:t>
            </a:r>
            <a:r>
              <a:rPr sz="4800" b="1" spc="-44" baseline="3413" dirty="0">
                <a:latin typeface="Calibri"/>
                <a:cs typeface="Calibri"/>
              </a:rPr>
              <a:t>E</a:t>
            </a:r>
            <a:r>
              <a:rPr sz="4800" b="1" spc="34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909574"/>
            <a:ext cx="4319353" cy="159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3085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LINDE</a:t>
            </a:r>
            <a:r>
              <a:rPr sz="4800" b="1" spc="-44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OS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Y MED</a:t>
            </a:r>
            <a:r>
              <a:rPr sz="4800" b="1" spc="-9" baseline="3413" dirty="0">
                <a:latin typeface="Calibri"/>
                <a:cs typeface="Calibri"/>
              </a:rPr>
              <a:t>I</a:t>
            </a:r>
            <a:r>
              <a:rPr sz="4800" b="1" spc="-75" baseline="3413" dirty="0">
                <a:latin typeface="Calibri"/>
                <a:cs typeface="Calibri"/>
              </a:rPr>
              <a:t>D</a:t>
            </a:r>
            <a:r>
              <a:rPr sz="4800" b="1" spc="0" baseline="3413" dirty="0">
                <a:latin typeface="Calibri"/>
                <a:cs typeface="Calibri"/>
              </a:rPr>
              <a:t>AS</a:t>
            </a:r>
            <a:endParaRPr sz="3200">
              <a:latin typeface="Calibri"/>
              <a:cs typeface="Calibri"/>
            </a:endParaRPr>
          </a:p>
          <a:p>
            <a:pPr marL="12700" marR="26051">
              <a:lnSpc>
                <a:spcPct val="101725"/>
              </a:lnSpc>
              <a:spcBef>
                <a:spcPts val="2219"/>
              </a:spcBef>
            </a:pPr>
            <a:r>
              <a:rPr sz="2800" spc="0" dirty="0">
                <a:latin typeface="Calibri"/>
                <a:cs typeface="Calibri"/>
              </a:rPr>
              <a:t>Las</a:t>
            </a:r>
            <a:r>
              <a:rPr sz="2800" spc="356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9" dirty="0">
                <a:latin typeface="Calibri"/>
                <a:cs typeface="Calibri"/>
              </a:rPr>
              <a:t>n</a:t>
            </a:r>
            <a:r>
              <a:rPr sz="2800" spc="-44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x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spc="9" dirty="0">
                <a:latin typeface="Calibri"/>
                <a:cs typeface="Calibri"/>
              </a:rPr>
              <a:t>c</a:t>
            </a:r>
            <a:r>
              <a:rPr sz="2800" spc="0" dirty="0">
                <a:latin typeface="Calibri"/>
                <a:cs typeface="Calibri"/>
              </a:rPr>
              <a:t>ti</a:t>
            </a:r>
            <a:r>
              <a:rPr sz="2800" spc="-4" dirty="0">
                <a:latin typeface="Calibri"/>
                <a:cs typeface="Calibri"/>
              </a:rPr>
              <a:t>t</a:t>
            </a:r>
            <a:r>
              <a:rPr sz="2800" spc="0" dirty="0">
                <a:latin typeface="Calibri"/>
                <a:cs typeface="Calibri"/>
              </a:rPr>
              <a:t>udes</a:t>
            </a:r>
            <a:r>
              <a:rPr sz="2800" spc="276" dirty="0">
                <a:latin typeface="Calibri"/>
                <a:cs typeface="Calibri"/>
              </a:rPr>
              <a:t> </a:t>
            </a:r>
            <a:r>
              <a:rPr sz="2800" spc="-39" dirty="0">
                <a:latin typeface="Calibri"/>
                <a:cs typeface="Calibri"/>
              </a:rPr>
              <a:t>r</a:t>
            </a:r>
            <a:r>
              <a:rPr sz="2800" spc="0" dirty="0">
                <a:latin typeface="Calibri"/>
                <a:cs typeface="Calibri"/>
              </a:rPr>
              <a:t>egi</a:t>
            </a:r>
            <a:r>
              <a:rPr sz="2800" spc="-39" dirty="0">
                <a:latin typeface="Calibri"/>
                <a:cs typeface="Calibri"/>
              </a:rPr>
              <a:t>s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64" dirty="0">
                <a:latin typeface="Calibri"/>
                <a:cs typeface="Calibri"/>
              </a:rPr>
              <a:t>r</a:t>
            </a:r>
            <a:r>
              <a:rPr sz="2800" spc="0" dirty="0">
                <a:latin typeface="Calibri"/>
                <a:cs typeface="Calibri"/>
              </a:rPr>
              <a:t>ales,</a:t>
            </a:r>
            <a:endParaRPr sz="2800">
              <a:latin typeface="Calibri"/>
              <a:cs typeface="Calibri"/>
            </a:endParaRPr>
          </a:p>
          <a:p>
            <a:pPr marL="12700" marR="61036">
              <a:lnSpc>
                <a:spcPts val="3365"/>
              </a:lnSpc>
              <a:spcBef>
                <a:spcPts val="168"/>
              </a:spcBef>
            </a:pPr>
            <a:r>
              <a:rPr sz="4200" spc="-9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392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i</a:t>
            </a:r>
            <a:r>
              <a:rPr sz="4200" spc="-25" baseline="1950" dirty="0">
                <a:latin typeface="Calibri"/>
                <a:cs typeface="Calibri"/>
              </a:rPr>
              <a:t>n</a:t>
            </a:r>
            <a:r>
              <a:rPr sz="4200" spc="-59" baseline="1950" dirty="0">
                <a:latin typeface="Calibri"/>
                <a:cs typeface="Calibri"/>
              </a:rPr>
              <a:t>f</a:t>
            </a:r>
            <a:r>
              <a:rPr sz="4200" spc="0" baseline="1950" dirty="0">
                <a:latin typeface="Calibri"/>
                <a:cs typeface="Calibri"/>
              </a:rPr>
              <a:t>orma</a:t>
            </a:r>
            <a:r>
              <a:rPr sz="4200" spc="9" baseline="1950" dirty="0">
                <a:latin typeface="Calibri"/>
                <a:cs typeface="Calibri"/>
              </a:rPr>
              <a:t>c</a:t>
            </a:r>
            <a:r>
              <a:rPr sz="4200" spc="0" baseline="1950" dirty="0">
                <a:latin typeface="Calibri"/>
                <a:cs typeface="Calibri"/>
              </a:rPr>
              <a:t>ión</a:t>
            </a:r>
            <a:r>
              <a:rPr sz="4200" spc="382" baseline="1950" dirty="0">
                <a:latin typeface="Calibri"/>
                <a:cs typeface="Calibri"/>
              </a:rPr>
              <a:t> </a:t>
            </a:r>
            <a:r>
              <a:rPr sz="4200" spc="-19" baseline="1950" dirty="0">
                <a:latin typeface="Calibri"/>
                <a:cs typeface="Calibri"/>
              </a:rPr>
              <a:t>c</a:t>
            </a:r>
            <a:r>
              <a:rPr sz="4200" spc="9" baseline="1950" dirty="0">
                <a:latin typeface="Calibri"/>
                <a:cs typeface="Calibri"/>
              </a:rPr>
              <a:t>o</a:t>
            </a:r>
            <a:r>
              <a:rPr sz="4200" spc="-29" baseline="1950" dirty="0">
                <a:latin typeface="Calibri"/>
                <a:cs typeface="Calibri"/>
              </a:rPr>
              <a:t>n</a:t>
            </a:r>
            <a:r>
              <a:rPr sz="4200" spc="-25" baseline="1950" dirty="0">
                <a:latin typeface="Calibri"/>
                <a:cs typeface="Calibri"/>
              </a:rPr>
              <a:t>t</a:t>
            </a:r>
            <a:r>
              <a:rPr sz="4200" spc="0" baseline="1950" dirty="0">
                <a:latin typeface="Calibri"/>
                <a:cs typeface="Calibri"/>
              </a:rPr>
              <a:t>enida</a:t>
            </a:r>
            <a:r>
              <a:rPr sz="4200" spc="387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8077" y="909574"/>
            <a:ext cx="3484740" cy="159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499" marR="65112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PE</a:t>
            </a:r>
            <a:r>
              <a:rPr sz="4800" b="1" spc="-9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IMÉ</a:t>
            </a:r>
            <a:r>
              <a:rPr sz="4800" b="1" spc="-9" baseline="3413" dirty="0">
                <a:latin typeface="Calibri"/>
                <a:cs typeface="Calibri"/>
              </a:rPr>
              <a:t>T</a:t>
            </a:r>
            <a:r>
              <a:rPr sz="4800" b="1" spc="0" baseline="3413" dirty="0">
                <a:latin typeface="Calibri"/>
                <a:cs typeface="Calibri"/>
              </a:rPr>
              <a:t>RI</a:t>
            </a:r>
            <a:r>
              <a:rPr sz="4800" b="1" spc="-9" baseline="3413" dirty="0">
                <a:latin typeface="Calibri"/>
                <a:cs typeface="Calibri"/>
              </a:rPr>
              <a:t>C</a:t>
            </a:r>
            <a:r>
              <a:rPr sz="4800" b="1" spc="0" baseline="3413" dirty="0">
                <a:latin typeface="Calibri"/>
                <a:cs typeface="Calibri"/>
              </a:rPr>
              <a:t>AS</a:t>
            </a:r>
            <a:endParaRPr sz="3200">
              <a:latin typeface="Calibri"/>
              <a:cs typeface="Calibri"/>
            </a:endParaRPr>
          </a:p>
          <a:p>
            <a:pPr marL="37084">
              <a:lnSpc>
                <a:spcPct val="101725"/>
              </a:lnSpc>
              <a:spcBef>
                <a:spcPts val="2219"/>
              </a:spcBef>
            </a:pPr>
            <a:r>
              <a:rPr sz="2800" spc="9" dirty="0">
                <a:latin typeface="Calibri"/>
                <a:cs typeface="Calibri"/>
              </a:rPr>
              <a:t>s</a:t>
            </a:r>
            <a:r>
              <a:rPr sz="2800" spc="0" dirty="0">
                <a:latin typeface="Calibri"/>
                <a:cs typeface="Calibri"/>
              </a:rPr>
              <a:t>on</a:t>
            </a:r>
            <a:r>
              <a:rPr sz="2800" spc="357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desac</a:t>
            </a:r>
            <a:r>
              <a:rPr sz="2800" spc="9" dirty="0">
                <a:latin typeface="Calibri"/>
                <a:cs typeface="Calibri"/>
              </a:rPr>
              <a:t>u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34" dirty="0">
                <a:latin typeface="Calibri"/>
                <a:cs typeface="Calibri"/>
              </a:rPr>
              <a:t>r</a:t>
            </a:r>
            <a:r>
              <a:rPr sz="2800" spc="0" dirty="0">
                <a:latin typeface="Calibri"/>
                <a:cs typeface="Calibri"/>
              </a:rPr>
              <a:t>dos</a:t>
            </a:r>
            <a:r>
              <a:rPr sz="2800" spc="244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4" dirty="0">
                <a:latin typeface="Calibri"/>
                <a:cs typeface="Calibri"/>
              </a:rPr>
              <a:t>n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0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12700" marR="12944">
              <a:lnSpc>
                <a:spcPts val="3365"/>
              </a:lnSpc>
              <a:spcBef>
                <a:spcPts val="168"/>
              </a:spcBef>
            </a:pPr>
            <a:r>
              <a:rPr sz="4200" spc="-9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392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parti</a:t>
            </a:r>
            <a:r>
              <a:rPr sz="4200" spc="-9" baseline="1950" dirty="0">
                <a:latin typeface="Calibri"/>
                <a:cs typeface="Calibri"/>
              </a:rPr>
              <a:t>d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379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y</a:t>
            </a:r>
            <a:r>
              <a:rPr sz="4200" spc="392" baseline="1950" dirty="0">
                <a:latin typeface="Calibri"/>
                <a:cs typeface="Calibri"/>
              </a:rPr>
              <a:t> </a:t>
            </a:r>
            <a:r>
              <a:rPr sz="4200" spc="-9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392" baseline="1950" dirty="0">
                <a:latin typeface="Calibri"/>
                <a:cs typeface="Calibri"/>
              </a:rPr>
              <a:t> </a:t>
            </a:r>
            <a:r>
              <a:rPr sz="4200" spc="-39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eal</a:t>
            </a:r>
            <a:r>
              <a:rPr sz="4200" spc="-9" baseline="1950" dirty="0">
                <a:latin typeface="Calibri"/>
                <a:cs typeface="Calibri"/>
              </a:rPr>
              <a:t>i</a:t>
            </a:r>
            <a:r>
              <a:rPr sz="4200" spc="0" baseline="1950" dirty="0">
                <a:latin typeface="Calibri"/>
                <a:cs typeface="Calibri"/>
              </a:rPr>
              <a:t>d</a:t>
            </a:r>
            <a:r>
              <a:rPr sz="4200" spc="4" baseline="1950" dirty="0">
                <a:latin typeface="Calibri"/>
                <a:cs typeface="Calibri"/>
              </a:rPr>
              <a:t>a</a:t>
            </a:r>
            <a:r>
              <a:rPr sz="4200" spc="0" baseline="1950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1677969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40" y="2553207"/>
            <a:ext cx="80518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fí</a:t>
            </a:r>
            <a:r>
              <a:rPr sz="4200" spc="-9" baseline="2925" dirty="0">
                <a:latin typeface="Calibri"/>
                <a:cs typeface="Calibri"/>
              </a:rPr>
              <a:t>s</a:t>
            </a:r>
            <a:r>
              <a:rPr sz="4200" spc="0" baseline="2925" dirty="0">
                <a:latin typeface="Calibri"/>
                <a:cs typeface="Calibri"/>
              </a:rPr>
              <a:t>i</a:t>
            </a:r>
            <a:r>
              <a:rPr sz="4200" spc="-25" baseline="2925" dirty="0">
                <a:latin typeface="Calibri"/>
                <a:cs typeface="Calibri"/>
              </a:rPr>
              <a:t>c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49882" y="2553207"/>
            <a:ext cx="26591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81174" y="2553207"/>
            <a:ext cx="337079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juríd</a:t>
            </a:r>
            <a:r>
              <a:rPr sz="4200" spc="-9" baseline="2925" dirty="0">
                <a:latin typeface="Calibri"/>
                <a:cs typeface="Calibri"/>
              </a:rPr>
              <a:t>i</a:t>
            </a:r>
            <a:r>
              <a:rPr sz="4200" spc="-19" baseline="2925" dirty="0">
                <a:latin typeface="Calibri"/>
                <a:cs typeface="Calibri"/>
              </a:rPr>
              <a:t>c</a:t>
            </a:r>
            <a:r>
              <a:rPr sz="4200" spc="0" baseline="2925" dirty="0">
                <a:latin typeface="Calibri"/>
                <a:cs typeface="Calibri"/>
              </a:rPr>
              <a:t>a </a:t>
            </a:r>
            <a:r>
              <a:rPr sz="4200" spc="590" baseline="2925" dirty="0">
                <a:latin typeface="Calibri"/>
                <a:cs typeface="Calibri"/>
              </a:rPr>
              <a:t> </a:t>
            </a:r>
            <a:r>
              <a:rPr sz="4200" spc="-44" baseline="2925" dirty="0">
                <a:latin typeface="Calibri"/>
                <a:cs typeface="Calibri"/>
              </a:rPr>
              <a:t>e</a:t>
            </a:r>
            <a:r>
              <a:rPr sz="4200" spc="19" baseline="2925" dirty="0">
                <a:latin typeface="Calibri"/>
                <a:cs typeface="Calibri"/>
              </a:rPr>
              <a:t>x</a:t>
            </a:r>
            <a:r>
              <a:rPr sz="4200" spc="0" baseline="2925" dirty="0">
                <a:latin typeface="Calibri"/>
                <a:cs typeface="Calibri"/>
              </a:rPr>
              <a:t>t</a:t>
            </a:r>
            <a:r>
              <a:rPr sz="4200" spc="-6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-3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egi</a:t>
            </a:r>
            <a:r>
              <a:rPr sz="4200" spc="-39" baseline="2925" dirty="0">
                <a:latin typeface="Calibri"/>
                <a:cs typeface="Calibri"/>
              </a:rPr>
              <a:t>s</a:t>
            </a:r>
            <a:r>
              <a:rPr sz="4200" spc="0" baseline="2925" dirty="0">
                <a:latin typeface="Calibri"/>
                <a:cs typeface="Calibri"/>
              </a:rPr>
              <a:t>t</a:t>
            </a:r>
            <a:r>
              <a:rPr sz="4200" spc="-6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al,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17489" y="2553207"/>
            <a:ext cx="74600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pe</a:t>
            </a:r>
            <a:r>
              <a:rPr sz="4200" spc="-5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0746" y="2553207"/>
            <a:ext cx="57708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p</a:t>
            </a:r>
            <a:r>
              <a:rPr sz="4200" spc="4" baseline="2925" dirty="0">
                <a:latin typeface="Calibri"/>
                <a:cs typeface="Calibri"/>
              </a:rPr>
              <a:t>o</a:t>
            </a:r>
            <a:r>
              <a:rPr sz="4200" spc="0" baseline="2925" dirty="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72933" y="2553207"/>
            <a:ext cx="118705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6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-54" baseline="2925" dirty="0">
                <a:latin typeface="Calibri"/>
                <a:cs typeface="Calibri"/>
              </a:rPr>
              <a:t>z</a:t>
            </a:r>
            <a:r>
              <a:rPr sz="4200" spc="0" baseline="2925" dirty="0">
                <a:latin typeface="Calibri"/>
                <a:cs typeface="Calibri"/>
              </a:rPr>
              <a:t>ones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979928"/>
            <a:ext cx="130497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4" baseline="2925" dirty="0">
                <a:latin typeface="Calibri"/>
                <a:cs typeface="Calibri"/>
              </a:rPr>
              <a:t>e</a:t>
            </a:r>
            <a:r>
              <a:rPr sz="4200" spc="9" baseline="2925" dirty="0">
                <a:latin typeface="Calibri"/>
                <a:cs typeface="Calibri"/>
              </a:rPr>
              <a:t>x</a:t>
            </a:r>
            <a:r>
              <a:rPr sz="4200" spc="0" baseline="2925" dirty="0">
                <a:latin typeface="Calibri"/>
                <a:cs typeface="Calibri"/>
              </a:rPr>
              <a:t>t</a:t>
            </a:r>
            <a:r>
              <a:rPr sz="4200" spc="-6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añas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21382" y="2979928"/>
            <a:ext cx="24875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06395" y="2979928"/>
            <a:ext cx="3284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" baseline="2925" dirty="0">
                <a:latin typeface="Calibri"/>
                <a:cs typeface="Calibri"/>
              </a:rPr>
              <a:t>la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1799" y="2979928"/>
            <a:ext cx="82785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labor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34027" y="2979928"/>
            <a:ext cx="100865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p</a:t>
            </a:r>
            <a:r>
              <a:rPr sz="4200" spc="-44" baseline="2925" dirty="0">
                <a:latin typeface="Calibri"/>
                <a:cs typeface="Calibri"/>
              </a:rPr>
              <a:t>r</a:t>
            </a:r>
            <a:r>
              <a:rPr sz="4200" spc="9" baseline="2925" dirty="0">
                <a:latin typeface="Calibri"/>
                <a:cs typeface="Calibri"/>
              </a:rPr>
              <a:t>o</a:t>
            </a:r>
            <a:r>
              <a:rPr sz="4200" spc="0" baseline="2925" dirty="0">
                <a:latin typeface="Calibri"/>
                <a:cs typeface="Calibri"/>
              </a:rPr>
              <a:t>p</a:t>
            </a:r>
            <a:r>
              <a:rPr sz="4200" spc="-9" baseline="2925" dirty="0">
                <a:latin typeface="Calibri"/>
                <a:cs typeface="Calibri"/>
              </a:rPr>
              <a:t>i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79389" y="2979928"/>
            <a:ext cx="44091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" baseline="2925" dirty="0"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6426" y="2979928"/>
            <a:ext cx="47001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l</a:t>
            </a:r>
            <a:r>
              <a:rPr sz="4200" spc="4" baseline="2925" dirty="0">
                <a:latin typeface="Calibri"/>
                <a:cs typeface="Calibri"/>
              </a:rPr>
              <a:t>a</a:t>
            </a:r>
            <a:r>
              <a:rPr sz="4200" spc="0" baseline="292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63561" y="2979928"/>
            <a:ext cx="149516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in</a:t>
            </a:r>
            <a:r>
              <a:rPr sz="4200" spc="-25" baseline="2925" dirty="0">
                <a:latin typeface="Calibri"/>
                <a:cs typeface="Calibri"/>
              </a:rPr>
              <a:t>s</a:t>
            </a:r>
            <a:r>
              <a:rPr sz="4200" spc="-34" baseline="2925" dirty="0">
                <a:latin typeface="Calibri"/>
                <a:cs typeface="Calibri"/>
              </a:rPr>
              <a:t>t</a:t>
            </a:r>
            <a:r>
              <a:rPr sz="4200" spc="0" baseline="2925" dirty="0">
                <a:latin typeface="Calibri"/>
                <a:cs typeface="Calibri"/>
              </a:rPr>
              <a:t>anc</a:t>
            </a:r>
            <a:r>
              <a:rPr sz="4200" spc="9" baseline="2925" dirty="0">
                <a:latin typeface="Calibri"/>
                <a:cs typeface="Calibri"/>
              </a:rPr>
              <a:t>i</a:t>
            </a:r>
            <a:r>
              <a:rPr sz="4200" spc="0" baseline="2925" dirty="0">
                <a:latin typeface="Calibri"/>
                <a:cs typeface="Calibri"/>
              </a:rPr>
              <a:t>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406648"/>
            <a:ext cx="7782311" cy="807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9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egi</a:t>
            </a:r>
            <a:r>
              <a:rPr sz="4200" spc="-39" baseline="2925" dirty="0">
                <a:latin typeface="Calibri"/>
                <a:cs typeface="Calibri"/>
              </a:rPr>
              <a:t>s</a:t>
            </a:r>
            <a:r>
              <a:rPr sz="4200" spc="0" baseline="2925" dirty="0">
                <a:latin typeface="Calibri"/>
                <a:cs typeface="Calibri"/>
              </a:rPr>
              <a:t>t</a:t>
            </a:r>
            <a:r>
              <a:rPr sz="4200" spc="-64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ales,</a:t>
            </a:r>
            <a:r>
              <a:rPr sz="4200" spc="118" baseline="2925" dirty="0">
                <a:latin typeface="Calibri"/>
                <a:cs typeface="Calibri"/>
              </a:rPr>
              <a:t> </a:t>
            </a:r>
            <a:r>
              <a:rPr sz="4200" spc="-54" baseline="2925" dirty="0">
                <a:latin typeface="Calibri"/>
                <a:cs typeface="Calibri"/>
              </a:rPr>
              <a:t>y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203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sea</a:t>
            </a:r>
            <a:r>
              <a:rPr sz="4200" spc="176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p</a:t>
            </a:r>
            <a:r>
              <a:rPr sz="4200" spc="4" baseline="2925" dirty="0">
                <a:latin typeface="Calibri"/>
                <a:cs typeface="Calibri"/>
              </a:rPr>
              <a:t>o</a:t>
            </a:r>
            <a:r>
              <a:rPr sz="4200" spc="-39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que</a:t>
            </a:r>
            <a:r>
              <a:rPr sz="4200" spc="142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el</a:t>
            </a:r>
            <a:r>
              <a:rPr sz="4200" spc="204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título</a:t>
            </a:r>
            <a:r>
              <a:rPr sz="4200" spc="214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p</a:t>
            </a:r>
            <a:r>
              <a:rPr sz="4200" spc="-44" baseline="2925" dirty="0">
                <a:latin typeface="Calibri"/>
                <a:cs typeface="Calibri"/>
              </a:rPr>
              <a:t>r</a:t>
            </a:r>
            <a:r>
              <a:rPr sz="4200" spc="9" baseline="2925" dirty="0">
                <a:latin typeface="Calibri"/>
                <a:cs typeface="Calibri"/>
              </a:rPr>
              <a:t>e</a:t>
            </a:r>
            <a:r>
              <a:rPr sz="4200" spc="0" baseline="2925" dirty="0">
                <a:latin typeface="Calibri"/>
                <a:cs typeface="Calibri"/>
              </a:rPr>
              <a:t>se</a:t>
            </a:r>
            <a:r>
              <a:rPr sz="4200" spc="-29" baseline="2925" dirty="0">
                <a:latin typeface="Calibri"/>
                <a:cs typeface="Calibri"/>
              </a:rPr>
              <a:t>n</a:t>
            </a:r>
            <a:r>
              <a:rPr sz="4200" spc="-34" baseline="2925" dirty="0">
                <a:latin typeface="Calibri"/>
                <a:cs typeface="Calibri"/>
              </a:rPr>
              <a:t>t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138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d</a:t>
            </a:r>
            <a:r>
              <a:rPr sz="4200" spc="-29" baseline="2925" dirty="0">
                <a:latin typeface="Calibri"/>
                <a:cs typeface="Calibri"/>
              </a:rPr>
              <a:t>e</a:t>
            </a:r>
            <a:r>
              <a:rPr sz="4200" spc="-75" baseline="2925" dirty="0">
                <a:latin typeface="Calibri"/>
                <a:cs typeface="Calibri"/>
              </a:rPr>
              <a:t>f</a:t>
            </a:r>
            <a:r>
              <a:rPr sz="4200" spc="0" baseline="2925" dirty="0">
                <a:latin typeface="Calibri"/>
                <a:cs typeface="Calibri"/>
              </a:rPr>
              <a:t>ec</a:t>
            </a:r>
            <a:r>
              <a:rPr sz="4200" spc="-19" baseline="2925" dirty="0">
                <a:latin typeface="Calibri"/>
                <a:cs typeface="Calibri"/>
              </a:rPr>
              <a:t>t</a:t>
            </a:r>
            <a:r>
              <a:rPr sz="4200" spc="0" baseline="2925" dirty="0">
                <a:latin typeface="Calibri"/>
                <a:cs typeface="Calibri"/>
              </a:rPr>
              <a:t>os</a:t>
            </a:r>
            <a:endParaRPr sz="2800">
              <a:latin typeface="Calibri"/>
              <a:cs typeface="Calibri"/>
            </a:endParaRPr>
          </a:p>
          <a:p>
            <a:pPr marL="12700" marR="2559">
              <a:lnSpc>
                <a:spcPts val="3360"/>
              </a:lnSpc>
              <a:spcBef>
                <a:spcPts val="20"/>
              </a:spcBef>
            </a:pPr>
            <a:r>
              <a:rPr sz="4200" spc="0" baseline="1950" dirty="0">
                <a:latin typeface="Calibri"/>
                <a:cs typeface="Calibri"/>
              </a:rPr>
              <a:t>en</a:t>
            </a:r>
            <a:r>
              <a:rPr sz="4200" spc="319" baseline="1950" dirty="0">
                <a:latin typeface="Calibri"/>
                <a:cs typeface="Calibri"/>
              </a:rPr>
              <a:t> </a:t>
            </a:r>
            <a:r>
              <a:rPr sz="4200" spc="9" baseline="1950" dirty="0">
                <a:latin typeface="Calibri"/>
                <a:cs typeface="Calibri"/>
              </a:rPr>
              <a:t>s</a:t>
            </a:r>
            <a:r>
              <a:rPr sz="4200" spc="0" baseline="1950" dirty="0">
                <a:latin typeface="Calibri"/>
                <a:cs typeface="Calibri"/>
              </a:rPr>
              <a:t>u</a:t>
            </a:r>
            <a:r>
              <a:rPr sz="4200" spc="322" baseline="1950" dirty="0">
                <a:latin typeface="Calibri"/>
                <a:cs typeface="Calibri"/>
              </a:rPr>
              <a:t> </a:t>
            </a:r>
            <a:r>
              <a:rPr sz="4200" spc="-19" baseline="1950" dirty="0">
                <a:latin typeface="Calibri"/>
                <a:cs typeface="Calibri"/>
              </a:rPr>
              <a:t>c</a:t>
            </a:r>
            <a:r>
              <a:rPr sz="4200" spc="9" baseline="1950" dirty="0">
                <a:latin typeface="Calibri"/>
                <a:cs typeface="Calibri"/>
              </a:rPr>
              <a:t>o</a:t>
            </a:r>
            <a:r>
              <a:rPr sz="4200" spc="0" baseline="1950" dirty="0">
                <a:latin typeface="Calibri"/>
                <a:cs typeface="Calibri"/>
              </a:rPr>
              <a:t>n</a:t>
            </a:r>
            <a:r>
              <a:rPr sz="4200" spc="-29" baseline="1950" dirty="0">
                <a:latin typeface="Calibri"/>
                <a:cs typeface="Calibri"/>
              </a:rPr>
              <a:t>s</a:t>
            </a:r>
            <a:r>
              <a:rPr sz="4200" spc="0" baseline="1950" dirty="0">
                <a:latin typeface="Calibri"/>
                <a:cs typeface="Calibri"/>
              </a:rPr>
              <a:t>tru</a:t>
            </a:r>
            <a:r>
              <a:rPr sz="4200" spc="4" baseline="1950" dirty="0">
                <a:latin typeface="Calibri"/>
                <a:cs typeface="Calibri"/>
              </a:rPr>
              <a:t>c</a:t>
            </a:r>
            <a:r>
              <a:rPr sz="4200" spc="0" baseline="1950" dirty="0">
                <a:latin typeface="Calibri"/>
                <a:cs typeface="Calibri"/>
              </a:rPr>
              <a:t>ci</a:t>
            </a:r>
            <a:r>
              <a:rPr sz="4200" spc="9" baseline="1950" dirty="0">
                <a:latin typeface="Calibri"/>
                <a:cs typeface="Calibri"/>
              </a:rPr>
              <a:t>ó</a:t>
            </a:r>
            <a:r>
              <a:rPr sz="4200" spc="0" baseline="1950" dirty="0">
                <a:latin typeface="Calibri"/>
                <a:cs typeface="Calibri"/>
              </a:rPr>
              <a:t>n</a:t>
            </a:r>
            <a:r>
              <a:rPr sz="4200" spc="312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o</a:t>
            </a:r>
            <a:r>
              <a:rPr sz="4200" spc="337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simp</a:t>
            </a:r>
            <a:r>
              <a:rPr sz="4200" spc="-4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e</a:t>
            </a:r>
            <a:r>
              <a:rPr sz="4200" spc="4" baseline="1950" dirty="0">
                <a:latin typeface="Calibri"/>
                <a:cs typeface="Calibri"/>
              </a:rPr>
              <a:t>m</a:t>
            </a:r>
            <a:r>
              <a:rPr sz="4200" spc="0" baseline="1950" dirty="0">
                <a:latin typeface="Calibri"/>
                <a:cs typeface="Calibri"/>
              </a:rPr>
              <a:t>e</a:t>
            </a:r>
            <a:r>
              <a:rPr sz="4200" spc="-29" baseline="1950" dirty="0">
                <a:latin typeface="Calibri"/>
                <a:cs typeface="Calibri"/>
              </a:rPr>
              <a:t>n</a:t>
            </a:r>
            <a:r>
              <a:rPr sz="4200" spc="-25" baseline="1950" dirty="0">
                <a:latin typeface="Calibri"/>
                <a:cs typeface="Calibri"/>
              </a:rPr>
              <a:t>t</a:t>
            </a:r>
            <a:r>
              <a:rPr sz="4200" spc="0" baseline="1950" dirty="0">
                <a:latin typeface="Calibri"/>
                <a:cs typeface="Calibri"/>
              </a:rPr>
              <a:t>e</a:t>
            </a:r>
            <a:r>
              <a:rPr sz="4200" spc="218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po</a:t>
            </a:r>
            <a:r>
              <a:rPr sz="4200" spc="-29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que</a:t>
            </a:r>
            <a:r>
              <a:rPr sz="4200" spc="285" baseline="1950" dirty="0">
                <a:latin typeface="Calibri"/>
                <a:cs typeface="Calibri"/>
              </a:rPr>
              <a:t> </a:t>
            </a:r>
            <a:r>
              <a:rPr sz="4200" spc="-4" baseline="1950" dirty="0">
                <a:latin typeface="Calibri"/>
                <a:cs typeface="Calibri"/>
              </a:rPr>
              <a:t>n</a:t>
            </a:r>
            <a:r>
              <a:rPr sz="4200" spc="0" baseline="1950" dirty="0">
                <a:latin typeface="Calibri"/>
                <a:cs typeface="Calibri"/>
              </a:rPr>
              <a:t>o</a:t>
            </a:r>
            <a:r>
              <a:rPr sz="4200" spc="323" baseline="1950" dirty="0">
                <a:latin typeface="Calibri"/>
                <a:cs typeface="Calibri"/>
              </a:rPr>
              <a:t> </a:t>
            </a:r>
            <a:r>
              <a:rPr sz="4200" spc="0" baseline="1950" dirty="0">
                <a:latin typeface="Calibri"/>
                <a:cs typeface="Calibri"/>
              </a:rPr>
              <a:t>se</a:t>
            </a:r>
            <a:r>
              <a:rPr sz="4200" spc="337" baseline="1950" dirty="0">
                <a:latin typeface="Calibri"/>
                <a:cs typeface="Calibri"/>
              </a:rPr>
              <a:t> </a:t>
            </a:r>
            <a:r>
              <a:rPr sz="4200" spc="-4" baseline="1950" dirty="0">
                <a:latin typeface="Calibri"/>
                <a:cs typeface="Calibri"/>
              </a:rPr>
              <a:t>ha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4260342"/>
            <a:ext cx="123383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inscri</a:t>
            </a:r>
            <a:r>
              <a:rPr sz="4200" spc="-29" baseline="2925" dirty="0">
                <a:latin typeface="Calibri"/>
                <a:cs typeface="Calibri"/>
              </a:rPr>
              <a:t>t</a:t>
            </a:r>
            <a:r>
              <a:rPr sz="4200" spc="4" baseline="2925" dirty="0">
                <a:latin typeface="Calibri"/>
                <a:cs typeface="Calibri"/>
              </a:rPr>
              <a:t>o</a:t>
            </a:r>
            <a:r>
              <a:rPr sz="4200" spc="0" baseline="2925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5078" y="4260342"/>
            <a:ext cx="233907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E</a:t>
            </a:r>
            <a:r>
              <a:rPr sz="4200" spc="-34" baseline="2925" dirty="0">
                <a:latin typeface="Calibri"/>
                <a:cs typeface="Calibri"/>
              </a:rPr>
              <a:t>st</a:t>
            </a:r>
            <a:r>
              <a:rPr sz="4200" spc="0" baseline="2925" dirty="0">
                <a:latin typeface="Calibri"/>
                <a:cs typeface="Calibri"/>
              </a:rPr>
              <a:t>a </a:t>
            </a:r>
            <a:r>
              <a:rPr sz="4200" spc="589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d</a:t>
            </a:r>
            <a:r>
              <a:rPr sz="4200" spc="-9" baseline="2925" dirty="0">
                <a:latin typeface="Calibri"/>
                <a:cs typeface="Calibri"/>
              </a:rPr>
              <a:t>i</a:t>
            </a:r>
            <a:r>
              <a:rPr sz="4200" spc="-75" baseline="2925" dirty="0">
                <a:latin typeface="Calibri"/>
                <a:cs typeface="Calibri"/>
              </a:rPr>
              <a:t>f</a:t>
            </a:r>
            <a:r>
              <a:rPr sz="4200" spc="0" baseline="2925" dirty="0">
                <a:latin typeface="Calibri"/>
                <a:cs typeface="Calibri"/>
              </a:rPr>
              <a:t>e</a:t>
            </a:r>
            <a:r>
              <a:rPr sz="4200" spc="-25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encia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3549" y="4260342"/>
            <a:ext cx="178638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se </a:t>
            </a:r>
            <a:r>
              <a:rPr sz="4200" spc="592" baseline="2925" dirty="0">
                <a:latin typeface="Calibri"/>
                <a:cs typeface="Calibri"/>
              </a:rPr>
              <a:t> </a:t>
            </a:r>
            <a:r>
              <a:rPr sz="4200" spc="-39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ectif</a:t>
            </a:r>
            <a:r>
              <a:rPr sz="4200" spc="-4" baseline="2925" dirty="0">
                <a:latin typeface="Calibri"/>
                <a:cs typeface="Calibri"/>
              </a:rPr>
              <a:t>i</a:t>
            </a:r>
            <a:r>
              <a:rPr sz="4200" spc="-19" baseline="2925" dirty="0">
                <a:latin typeface="Calibri"/>
                <a:cs typeface="Calibri"/>
              </a:rPr>
              <a:t>c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20078" y="4260342"/>
            <a:ext cx="145164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med</a:t>
            </a:r>
            <a:r>
              <a:rPr sz="4200" spc="-9" baseline="2925" dirty="0">
                <a:latin typeface="Calibri"/>
                <a:cs typeface="Calibri"/>
              </a:rPr>
              <a:t>i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-25" baseline="2925" dirty="0">
                <a:latin typeface="Calibri"/>
                <a:cs typeface="Calibri"/>
              </a:rPr>
              <a:t>nt</a:t>
            </a:r>
            <a:r>
              <a:rPr sz="4200" spc="0" baseline="292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32724" y="4260342"/>
            <a:ext cx="3284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" baseline="2925" dirty="0">
                <a:latin typeface="Calibri"/>
                <a:cs typeface="Calibri"/>
              </a:rPr>
              <a:t>la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687062"/>
            <a:ext cx="7782349" cy="807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latin typeface="Calibri"/>
                <a:cs typeface="Calibri"/>
              </a:rPr>
              <a:t>inscripci</a:t>
            </a:r>
            <a:r>
              <a:rPr sz="4200" spc="14" baseline="2925" dirty="0">
                <a:latin typeface="Calibri"/>
                <a:cs typeface="Calibri"/>
              </a:rPr>
              <a:t>ó</a:t>
            </a:r>
            <a:r>
              <a:rPr sz="4200" spc="0" baseline="2925" dirty="0">
                <a:latin typeface="Calibri"/>
                <a:cs typeface="Calibri"/>
              </a:rPr>
              <a:t>n</a:t>
            </a:r>
            <a:r>
              <a:rPr sz="4200" spc="-82" baseline="2925" dirty="0">
                <a:latin typeface="Calibri"/>
                <a:cs typeface="Calibri"/>
              </a:rPr>
              <a:t> </a:t>
            </a:r>
            <a:r>
              <a:rPr sz="4200" spc="-4" baseline="2925" dirty="0">
                <a:latin typeface="Calibri"/>
                <a:cs typeface="Calibri"/>
              </a:rPr>
              <a:t>d</a:t>
            </a:r>
            <a:r>
              <a:rPr sz="4200" spc="0" baseline="2925" dirty="0">
                <a:latin typeface="Calibri"/>
                <a:cs typeface="Calibri"/>
              </a:rPr>
              <a:t>e</a:t>
            </a:r>
            <a:r>
              <a:rPr sz="4200" spc="26" baseline="2925" dirty="0">
                <a:latin typeface="Calibri"/>
                <a:cs typeface="Calibri"/>
              </a:rPr>
              <a:t> </a:t>
            </a:r>
            <a:r>
              <a:rPr sz="4200" spc="9" baseline="2925" dirty="0">
                <a:latin typeface="Calibri"/>
                <a:cs typeface="Calibri"/>
              </a:rPr>
              <a:t>u</a:t>
            </a:r>
            <a:r>
              <a:rPr sz="4200" spc="0" baseline="2925" dirty="0">
                <a:latin typeface="Calibri"/>
                <a:cs typeface="Calibri"/>
              </a:rPr>
              <a:t>n</a:t>
            </a:r>
            <a:r>
              <a:rPr sz="4200" spc="5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nue</a:t>
            </a:r>
            <a:r>
              <a:rPr sz="4200" spc="-34" baseline="2925" dirty="0">
                <a:latin typeface="Calibri"/>
                <a:cs typeface="Calibri"/>
              </a:rPr>
              <a:t>v</a:t>
            </a:r>
            <a:r>
              <a:rPr sz="4200" spc="0" baseline="2925" dirty="0">
                <a:latin typeface="Calibri"/>
                <a:cs typeface="Calibri"/>
              </a:rPr>
              <a:t>o</a:t>
            </a:r>
            <a:r>
              <a:rPr sz="4200" spc="-40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título</a:t>
            </a:r>
            <a:r>
              <a:rPr sz="4200" spc="34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que</a:t>
            </a:r>
            <a:r>
              <a:rPr sz="4200" spc="-3" baseline="2925" dirty="0">
                <a:latin typeface="Calibri"/>
                <a:cs typeface="Calibri"/>
              </a:rPr>
              <a:t> </a:t>
            </a:r>
            <a:r>
              <a:rPr sz="4200" spc="0" baseline="2925" dirty="0">
                <a:latin typeface="Calibri"/>
                <a:cs typeface="Calibri"/>
              </a:rPr>
              <a:t>permi</a:t>
            </a:r>
            <a:r>
              <a:rPr sz="4200" spc="-29" baseline="2925" dirty="0">
                <a:latin typeface="Calibri"/>
                <a:cs typeface="Calibri"/>
              </a:rPr>
              <a:t>t</a:t>
            </a:r>
            <a:r>
              <a:rPr sz="4200" spc="0" baseline="2925" dirty="0">
                <a:latin typeface="Calibri"/>
                <a:cs typeface="Calibri"/>
              </a:rPr>
              <a:t>a</a:t>
            </a:r>
            <a:r>
              <a:rPr sz="4200" spc="-54" baseline="2925" dirty="0">
                <a:latin typeface="Calibri"/>
                <a:cs typeface="Calibri"/>
              </a:rPr>
              <a:t> </a:t>
            </a:r>
            <a:r>
              <a:rPr sz="4200" spc="-19" baseline="2925" dirty="0">
                <a:latin typeface="Calibri"/>
                <a:cs typeface="Calibri"/>
              </a:rPr>
              <a:t>c</a:t>
            </a:r>
            <a:r>
              <a:rPr sz="4200" spc="0" baseline="2925" dirty="0">
                <a:latin typeface="Calibri"/>
                <a:cs typeface="Calibri"/>
              </a:rPr>
              <a:t>on</a:t>
            </a:r>
            <a:r>
              <a:rPr sz="4200" spc="-19" baseline="2925" dirty="0">
                <a:latin typeface="Calibri"/>
                <a:cs typeface="Calibri"/>
              </a:rPr>
              <a:t>c</a:t>
            </a:r>
            <a:r>
              <a:rPr sz="4200" spc="0" baseline="2925" dirty="0">
                <a:latin typeface="Calibri"/>
                <a:cs typeface="Calibri"/>
              </a:rPr>
              <a:t>o</a:t>
            </a:r>
            <a:r>
              <a:rPr sz="4200" spc="-25" baseline="2925" dirty="0">
                <a:latin typeface="Calibri"/>
                <a:cs typeface="Calibri"/>
              </a:rPr>
              <a:t>r</a:t>
            </a:r>
            <a:r>
              <a:rPr sz="4200" spc="0" baseline="2925" dirty="0">
                <a:latin typeface="Calibri"/>
                <a:cs typeface="Calibri"/>
              </a:rPr>
              <a:t>d</a:t>
            </a:r>
            <a:r>
              <a:rPr sz="4200" spc="9" baseline="2925" dirty="0">
                <a:latin typeface="Calibri"/>
                <a:cs typeface="Calibri"/>
              </a:rPr>
              <a:t>a</a:t>
            </a:r>
            <a:r>
              <a:rPr sz="4200" spc="0" baseline="2925" dirty="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  <a:p>
            <a:pPr marL="12700" marR="53263">
              <a:lnSpc>
                <a:spcPts val="3365"/>
              </a:lnSpc>
              <a:spcBef>
                <a:spcPts val="20"/>
              </a:spcBef>
            </a:pPr>
            <a:r>
              <a:rPr sz="4200" spc="-9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9" baseline="1950" dirty="0">
                <a:latin typeface="Calibri"/>
                <a:cs typeface="Calibri"/>
              </a:rPr>
              <a:t> </a:t>
            </a:r>
            <a:r>
              <a:rPr sz="4200" spc="-39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eal</a:t>
            </a:r>
            <a:r>
              <a:rPr sz="4200" spc="-9" baseline="1950" dirty="0">
                <a:latin typeface="Calibri"/>
                <a:cs typeface="Calibri"/>
              </a:rPr>
              <a:t>i</a:t>
            </a:r>
            <a:r>
              <a:rPr sz="4200" spc="0" baseline="1950" dirty="0">
                <a:latin typeface="Calibri"/>
                <a:cs typeface="Calibri"/>
              </a:rPr>
              <a:t>dad</a:t>
            </a:r>
            <a:r>
              <a:rPr sz="4200" spc="-32" baseline="1950" dirty="0">
                <a:latin typeface="Calibri"/>
                <a:cs typeface="Calibri"/>
              </a:rPr>
              <a:t> </a:t>
            </a:r>
            <a:r>
              <a:rPr sz="4200" spc="-39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egi</a:t>
            </a:r>
            <a:r>
              <a:rPr sz="4200" spc="-39" baseline="1950" dirty="0">
                <a:latin typeface="Calibri"/>
                <a:cs typeface="Calibri"/>
              </a:rPr>
              <a:t>s</a:t>
            </a:r>
            <a:r>
              <a:rPr sz="4200" spc="0" baseline="1950" dirty="0">
                <a:latin typeface="Calibri"/>
                <a:cs typeface="Calibri"/>
              </a:rPr>
              <a:t>t</a:t>
            </a:r>
            <a:r>
              <a:rPr sz="4200" spc="-64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al </a:t>
            </a:r>
            <a:r>
              <a:rPr sz="4200" spc="-19" baseline="1950" dirty="0">
                <a:latin typeface="Calibri"/>
                <a:cs typeface="Calibri"/>
              </a:rPr>
              <a:t>c</a:t>
            </a:r>
            <a:r>
              <a:rPr sz="4200" spc="0" baseline="1950" dirty="0">
                <a:latin typeface="Calibri"/>
                <a:cs typeface="Calibri"/>
              </a:rPr>
              <a:t>on</a:t>
            </a:r>
            <a:r>
              <a:rPr sz="4200" spc="9" baseline="1950" dirty="0">
                <a:latin typeface="Calibri"/>
                <a:cs typeface="Calibri"/>
              </a:rPr>
              <a:t> </a:t>
            </a:r>
            <a:r>
              <a:rPr sz="4200" spc="-9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9" baseline="1950" dirty="0">
                <a:latin typeface="Calibri"/>
                <a:cs typeface="Calibri"/>
              </a:rPr>
              <a:t> </a:t>
            </a:r>
            <a:r>
              <a:rPr sz="4200" spc="-50" baseline="1950" dirty="0">
                <a:latin typeface="Calibri"/>
                <a:cs typeface="Calibri"/>
              </a:rPr>
              <a:t>e</a:t>
            </a:r>
            <a:r>
              <a:rPr sz="4200" spc="9" baseline="1950" dirty="0">
                <a:latin typeface="Calibri"/>
                <a:cs typeface="Calibri"/>
              </a:rPr>
              <a:t>x</a:t>
            </a:r>
            <a:r>
              <a:rPr sz="4200" spc="0" baseline="1950" dirty="0">
                <a:latin typeface="Calibri"/>
                <a:cs typeface="Calibri"/>
              </a:rPr>
              <a:t>t</a:t>
            </a:r>
            <a:r>
              <a:rPr sz="4200" spc="-64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-34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egi</a:t>
            </a:r>
            <a:r>
              <a:rPr sz="4200" spc="-39" baseline="1950" dirty="0">
                <a:latin typeface="Calibri"/>
                <a:cs typeface="Calibri"/>
              </a:rPr>
              <a:t>s</a:t>
            </a:r>
            <a:r>
              <a:rPr sz="4200" spc="0" baseline="1950" dirty="0">
                <a:latin typeface="Calibri"/>
                <a:cs typeface="Calibri"/>
              </a:rPr>
              <a:t>t</a:t>
            </a:r>
            <a:r>
              <a:rPr sz="4200" spc="-64" baseline="1950" dirty="0">
                <a:latin typeface="Calibri"/>
                <a:cs typeface="Calibri"/>
              </a:rPr>
              <a:t>r</a:t>
            </a:r>
            <a:r>
              <a:rPr sz="4200" spc="0" baseline="1950" dirty="0">
                <a:latin typeface="Calibri"/>
                <a:cs typeface="Calibri"/>
              </a:rPr>
              <a:t>a</a:t>
            </a:r>
            <a:r>
              <a:rPr sz="4200" spc="4" baseline="1950" dirty="0">
                <a:latin typeface="Calibri"/>
                <a:cs typeface="Calibri"/>
              </a:rPr>
              <a:t>l</a:t>
            </a:r>
            <a:r>
              <a:rPr sz="4200" spc="0" baseline="195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553313" y="524154"/>
            <a:ext cx="8057068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2825" marR="563936" algn="ctr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>
                <a:latin typeface="Calibri"/>
                <a:cs typeface="Calibri"/>
              </a:rPr>
              <a:t>PR</a:t>
            </a:r>
            <a:r>
              <a:rPr sz="3600" b="1" spc="-25" baseline="3413" dirty="0">
                <a:latin typeface="Calibri"/>
                <a:cs typeface="Calibri"/>
              </a:rPr>
              <a:t>E</a:t>
            </a:r>
            <a:r>
              <a:rPr sz="3600" b="1" spc="0" baseline="3413" dirty="0">
                <a:latin typeface="Calibri"/>
                <a:cs typeface="Calibri"/>
              </a:rPr>
              <a:t>SUPU</a:t>
            </a:r>
            <a:r>
              <a:rPr sz="3600" b="1" spc="-14" baseline="3413" dirty="0">
                <a:latin typeface="Calibri"/>
                <a:cs typeface="Calibri"/>
              </a:rPr>
              <a:t>E</a:t>
            </a:r>
            <a:r>
              <a:rPr sz="3600" b="1" spc="-19" baseline="3413" dirty="0">
                <a:latin typeface="Calibri"/>
                <a:cs typeface="Calibri"/>
              </a:rPr>
              <a:t>S</a:t>
            </a:r>
            <a:r>
              <a:rPr sz="3600" b="1" spc="-59" baseline="3413" dirty="0">
                <a:latin typeface="Calibri"/>
                <a:cs typeface="Calibri"/>
              </a:rPr>
              <a:t>T</a:t>
            </a:r>
            <a:r>
              <a:rPr sz="3600" b="1" spc="0" baseline="3413" dirty="0">
                <a:latin typeface="Calibri"/>
                <a:cs typeface="Calibri"/>
              </a:rPr>
              <a:t>OS</a:t>
            </a:r>
            <a:r>
              <a:rPr sz="3600" b="1" spc="-24" baseline="3413" dirty="0">
                <a:latin typeface="Calibri"/>
                <a:cs typeface="Calibri"/>
              </a:rPr>
              <a:t> </a:t>
            </a:r>
            <a:r>
              <a:rPr sz="3600" b="1" spc="0" baseline="3413" dirty="0">
                <a:latin typeface="Calibri"/>
                <a:cs typeface="Calibri"/>
              </a:rPr>
              <a:t>GENERAL</a:t>
            </a:r>
            <a:r>
              <a:rPr sz="3600" b="1" spc="-9" baseline="3413" dirty="0">
                <a:latin typeface="Calibri"/>
                <a:cs typeface="Calibri"/>
              </a:rPr>
              <a:t>E</a:t>
            </a:r>
            <a:r>
              <a:rPr sz="3600" b="1" spc="0" baseline="3413" dirty="0">
                <a:latin typeface="Calibri"/>
                <a:cs typeface="Calibri"/>
              </a:rPr>
              <a:t>S</a:t>
            </a:r>
            <a:r>
              <a:rPr sz="3600" b="1" spc="-34" baseline="3413" dirty="0">
                <a:latin typeface="Calibri"/>
                <a:cs typeface="Calibri"/>
              </a:rPr>
              <a:t> </a:t>
            </a:r>
            <a:r>
              <a:rPr sz="3600" b="1" spc="-175" baseline="3413" dirty="0">
                <a:latin typeface="Calibri"/>
                <a:cs typeface="Calibri"/>
              </a:rPr>
              <a:t>P</a:t>
            </a:r>
            <a:r>
              <a:rPr sz="3600" b="1" spc="0" baseline="3413" dirty="0">
                <a:latin typeface="Calibri"/>
                <a:cs typeface="Calibri"/>
              </a:rPr>
              <a:t>ARA </a:t>
            </a:r>
            <a:r>
              <a:rPr sz="3600" b="1" spc="-9" baseline="3413" dirty="0">
                <a:latin typeface="Calibri"/>
                <a:cs typeface="Calibri"/>
              </a:rPr>
              <a:t>Q</a:t>
            </a:r>
            <a:r>
              <a:rPr sz="3600" b="1" spc="0" baseline="3413" dirty="0">
                <a:latin typeface="Calibri"/>
                <a:cs typeface="Calibri"/>
              </a:rPr>
              <a:t>UE</a:t>
            </a:r>
            <a:r>
              <a:rPr sz="3600" b="1" spc="-4" baseline="3413" dirty="0">
                <a:latin typeface="Calibri"/>
                <a:cs typeface="Calibri"/>
              </a:rPr>
              <a:t> </a:t>
            </a:r>
            <a:r>
              <a:rPr sz="3600" b="1" spc="0" baseline="3413" dirty="0">
                <a:latin typeface="Calibri"/>
                <a:cs typeface="Calibri"/>
              </a:rPr>
              <a:t>SE</a:t>
            </a:r>
            <a:r>
              <a:rPr sz="3600" b="1" spc="4" baseline="3413" dirty="0">
                <a:latin typeface="Calibri"/>
                <a:cs typeface="Calibri"/>
              </a:rPr>
              <a:t> </a:t>
            </a:r>
            <a:r>
              <a:rPr sz="3600" b="1" spc="-4" baseline="3413" dirty="0">
                <a:latin typeface="Calibri"/>
                <a:cs typeface="Calibri"/>
              </a:rPr>
              <a:t>I</a:t>
            </a:r>
            <a:r>
              <a:rPr sz="3600" b="1" spc="0" baseline="3413" dirty="0">
                <a:latin typeface="Calibri"/>
                <a:cs typeface="Calibri"/>
              </a:rPr>
              <a:t>NSC</a:t>
            </a:r>
            <a:r>
              <a:rPr sz="3600" b="1" spc="9" baseline="3413" dirty="0">
                <a:latin typeface="Calibri"/>
                <a:cs typeface="Calibri"/>
              </a:rPr>
              <a:t>R</a:t>
            </a:r>
            <a:r>
              <a:rPr sz="3600" b="1" spc="0" baseline="3413" dirty="0">
                <a:latin typeface="Calibri"/>
                <a:cs typeface="Calibri"/>
              </a:rPr>
              <a:t>I</a:t>
            </a:r>
            <a:r>
              <a:rPr sz="3600" b="1" spc="-29" baseline="3413" dirty="0">
                <a:latin typeface="Calibri"/>
                <a:cs typeface="Calibri"/>
              </a:rPr>
              <a:t>B</a:t>
            </a:r>
            <a:r>
              <a:rPr sz="3600" b="1" spc="0" baseline="3413" dirty="0">
                <a:latin typeface="Calibri"/>
                <a:cs typeface="Calibri"/>
              </a:rPr>
              <a:t>A</a:t>
            </a:r>
            <a:r>
              <a:rPr sz="3600" b="1" spc="-19" baseline="3413" dirty="0">
                <a:latin typeface="Calibri"/>
                <a:cs typeface="Calibri"/>
              </a:rPr>
              <a:t> </a:t>
            </a:r>
            <a:r>
              <a:rPr sz="3600" b="1" spc="0" baseline="3413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>
                <a:latin typeface="Calibri"/>
                <a:cs typeface="Calibri"/>
              </a:rPr>
              <a:t>R</a:t>
            </a:r>
            <a:r>
              <a:rPr sz="3600" b="1" spc="-25" baseline="1137" dirty="0">
                <a:latin typeface="Calibri"/>
                <a:cs typeface="Calibri"/>
              </a:rPr>
              <a:t>E</a:t>
            </a:r>
            <a:r>
              <a:rPr sz="3600" b="1" spc="9" baseline="1137" dirty="0">
                <a:latin typeface="Calibri"/>
                <a:cs typeface="Calibri"/>
              </a:rPr>
              <a:t>C</a:t>
            </a:r>
            <a:r>
              <a:rPr sz="3600" b="1" spc="0" baseline="1137" dirty="0">
                <a:latin typeface="Calibri"/>
                <a:cs typeface="Calibri"/>
              </a:rPr>
              <a:t>TIFIC</a:t>
            </a:r>
            <a:r>
              <a:rPr sz="3600" b="1" spc="-29" baseline="1137" dirty="0">
                <a:latin typeface="Calibri"/>
                <a:cs typeface="Calibri"/>
              </a:rPr>
              <a:t>A</a:t>
            </a:r>
            <a:r>
              <a:rPr sz="3600" b="1" spc="0" baseline="1137" dirty="0">
                <a:latin typeface="Calibri"/>
                <a:cs typeface="Calibri"/>
              </a:rPr>
              <a:t>CIÓN</a:t>
            </a:r>
            <a:r>
              <a:rPr sz="3600" b="1" spc="-14" baseline="1137" dirty="0">
                <a:latin typeface="Calibri"/>
                <a:cs typeface="Calibri"/>
              </a:rPr>
              <a:t> </a:t>
            </a:r>
            <a:r>
              <a:rPr sz="3600" b="1" spc="0" baseline="1137" dirty="0">
                <a:latin typeface="Calibri"/>
                <a:cs typeface="Calibri"/>
              </a:rPr>
              <a:t>DE ÁR</a:t>
            </a:r>
            <a:r>
              <a:rPr sz="3600" b="1" spc="-14" baseline="1137" dirty="0">
                <a:latin typeface="Calibri"/>
                <a:cs typeface="Calibri"/>
              </a:rPr>
              <a:t>E</a:t>
            </a:r>
            <a:r>
              <a:rPr sz="3600" b="1" spc="0" baseline="1137" dirty="0">
                <a:latin typeface="Calibri"/>
                <a:cs typeface="Calibri"/>
              </a:rPr>
              <a:t>AS</a:t>
            </a:r>
            <a:r>
              <a:rPr sz="3600" b="1" spc="-25" baseline="1137" dirty="0">
                <a:latin typeface="Calibri"/>
                <a:cs typeface="Calibri"/>
              </a:rPr>
              <a:t> </a:t>
            </a:r>
            <a:r>
              <a:rPr sz="3600" b="1" spc="0" baseline="1137" dirty="0">
                <a:latin typeface="Calibri"/>
                <a:cs typeface="Calibri"/>
              </a:rPr>
              <a:t>LIND</a:t>
            </a:r>
            <a:r>
              <a:rPr sz="3600" b="1" spc="4" baseline="1137" dirty="0">
                <a:latin typeface="Calibri"/>
                <a:cs typeface="Calibri"/>
              </a:rPr>
              <a:t>E</a:t>
            </a:r>
            <a:r>
              <a:rPr sz="3600" b="1" spc="-19" baseline="1137" dirty="0">
                <a:latin typeface="Calibri"/>
                <a:cs typeface="Calibri"/>
              </a:rPr>
              <a:t>R</a:t>
            </a:r>
            <a:r>
              <a:rPr sz="3600" b="1" spc="0" baseline="1137" dirty="0">
                <a:latin typeface="Calibri"/>
                <a:cs typeface="Calibri"/>
              </a:rPr>
              <a:t>OS</a:t>
            </a:r>
            <a:r>
              <a:rPr sz="3600" b="1" spc="-25" baseline="1137" dirty="0">
                <a:latin typeface="Calibri"/>
                <a:cs typeface="Calibri"/>
              </a:rPr>
              <a:t> </a:t>
            </a:r>
            <a:r>
              <a:rPr sz="3600" b="1" spc="0" baseline="1137" dirty="0">
                <a:latin typeface="Calibri"/>
                <a:cs typeface="Calibri"/>
              </a:rPr>
              <a:t>Y M</a:t>
            </a:r>
            <a:r>
              <a:rPr sz="3600" b="1" spc="4" baseline="1137" dirty="0">
                <a:latin typeface="Calibri"/>
                <a:cs typeface="Calibri"/>
              </a:rPr>
              <a:t>E</a:t>
            </a:r>
            <a:r>
              <a:rPr sz="3600" b="1" spc="0" baseline="1137" dirty="0">
                <a:latin typeface="Calibri"/>
                <a:cs typeface="Calibri"/>
              </a:rPr>
              <a:t>DI</a:t>
            </a:r>
            <a:r>
              <a:rPr sz="3600" b="1" spc="-64" baseline="1137" dirty="0">
                <a:latin typeface="Calibri"/>
                <a:cs typeface="Calibri"/>
              </a:rPr>
              <a:t>D</a:t>
            </a:r>
            <a:r>
              <a:rPr sz="3600" b="1" spc="0" baseline="1137" dirty="0">
                <a:latin typeface="Calibri"/>
                <a:cs typeface="Calibri"/>
              </a:rPr>
              <a:t>AS PERIM</a:t>
            </a:r>
            <a:r>
              <a:rPr sz="3600" b="1" spc="9" baseline="1137" dirty="0">
                <a:latin typeface="Calibri"/>
                <a:cs typeface="Calibri"/>
              </a:rPr>
              <a:t>É</a:t>
            </a:r>
            <a:r>
              <a:rPr sz="3600" b="1" spc="0" baseline="1137" dirty="0">
                <a:latin typeface="Calibri"/>
                <a:cs typeface="Calibri"/>
              </a:rPr>
              <a:t>TRICAS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684901"/>
            <a:ext cx="8134360" cy="823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Wingdings"/>
                <a:cs typeface="Wingdings"/>
              </a:rPr>
              <a:t>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Calibri"/>
                <a:cs typeface="Calibri"/>
              </a:rPr>
              <a:t>Que</a:t>
            </a:r>
            <a:r>
              <a:rPr sz="2400" spc="28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la</a:t>
            </a:r>
            <a:r>
              <a:rPr sz="2400" spc="27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partida</a:t>
            </a:r>
            <a:r>
              <a:rPr sz="2400" spc="272" dirty="0">
                <a:latin typeface="Calibri"/>
                <a:cs typeface="Calibri"/>
              </a:rPr>
              <a:t> 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egi</a:t>
            </a:r>
            <a:r>
              <a:rPr sz="2400" spc="-19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t</a:t>
            </a:r>
            <a:r>
              <a:rPr sz="2400" spc="-5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al</a:t>
            </a:r>
            <a:r>
              <a:rPr sz="2400" spc="26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publici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26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una</a:t>
            </a:r>
            <a:r>
              <a:rPr sz="2400" spc="27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des</a:t>
            </a:r>
            <a:r>
              <a:rPr sz="2400" spc="4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rip</a:t>
            </a:r>
            <a:r>
              <a:rPr sz="2400" spc="4" dirty="0">
                <a:latin typeface="Calibri"/>
                <a:cs typeface="Calibri"/>
              </a:rPr>
              <a:t>c</a:t>
            </a:r>
            <a:r>
              <a:rPr sz="2400" spc="-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ón</a:t>
            </a:r>
            <a:r>
              <a:rPr sz="2400" spc="27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del</a:t>
            </a:r>
            <a:r>
              <a:rPr sz="2400" spc="27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edio</a:t>
            </a:r>
            <a:endParaRPr sz="2400">
              <a:latin typeface="Calibri"/>
              <a:cs typeface="Calibri"/>
            </a:endParaRPr>
          </a:p>
          <a:p>
            <a:pPr marL="355600" marR="61036">
              <a:lnSpc>
                <a:spcPct val="101725"/>
              </a:lnSpc>
            </a:pPr>
            <a:r>
              <a:rPr sz="2400" spc="0" dirty="0">
                <a:latin typeface="Calibri"/>
                <a:cs typeface="Calibri"/>
              </a:rPr>
              <a:t>di</a:t>
            </a:r>
            <a:r>
              <a:rPr sz="2400" spc="-29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ti</a:t>
            </a:r>
            <a:r>
              <a:rPr sz="2400" spc="-25" dirty="0">
                <a:latin typeface="Calibri"/>
                <a:cs typeface="Calibri"/>
              </a:rPr>
              <a:t>nt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la </a:t>
            </a:r>
            <a:r>
              <a:rPr sz="2400" spc="-2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xi</a:t>
            </a:r>
            <a:r>
              <a:rPr sz="2400" spc="-25" dirty="0">
                <a:latin typeface="Calibri"/>
                <a:cs typeface="Calibri"/>
              </a:rPr>
              <a:t>st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n la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ealida</a:t>
            </a:r>
            <a:r>
              <a:rPr sz="2400" spc="4" dirty="0">
                <a:latin typeface="Calibri"/>
                <a:cs typeface="Calibri"/>
              </a:rPr>
              <a:t>d</a:t>
            </a:r>
            <a:r>
              <a:rPr sz="2400" spc="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2598564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2616835"/>
            <a:ext cx="7775906" cy="1939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Que</a:t>
            </a:r>
            <a:r>
              <a:rPr sz="3600" spc="104" baseline="3413" dirty="0">
                <a:latin typeface="Calibri"/>
                <a:cs typeface="Calibri"/>
              </a:rPr>
              <a:t> 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9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p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edio</a:t>
            </a:r>
            <a:r>
              <a:rPr sz="3600" spc="9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siemp</a:t>
            </a:r>
            <a:r>
              <a:rPr sz="3600" spc="-25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100" baseline="3413" dirty="0">
                <a:latin typeface="Calibri"/>
                <a:cs typeface="Calibri"/>
              </a:rPr>
              <a:t> </a:t>
            </a:r>
            <a:r>
              <a:rPr sz="3600" spc="9" baseline="3413" dirty="0">
                <a:latin typeface="Calibri"/>
                <a:cs typeface="Calibri"/>
              </a:rPr>
              <a:t>h</a:t>
            </a:r>
            <a:r>
              <a:rPr sz="3600" spc="-44" baseline="3413" dirty="0">
                <a:latin typeface="Calibri"/>
                <a:cs typeface="Calibri"/>
              </a:rPr>
              <a:t>a</a:t>
            </a:r>
            <a:r>
              <a:rPr sz="3600" spc="-29" baseline="3413" dirty="0">
                <a:latin typeface="Calibri"/>
                <a:cs typeface="Calibri"/>
              </a:rPr>
              <a:t>y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9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ma</a:t>
            </a:r>
            <a:r>
              <a:rPr sz="3600" spc="-19" baseline="3413" dirty="0">
                <a:latin typeface="Calibri"/>
                <a:cs typeface="Calibri"/>
              </a:rPr>
              <a:t>n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en</a:t>
            </a:r>
            <a:r>
              <a:rPr sz="3600" spc="-4" baseline="3413" dirty="0">
                <a:latin typeface="Calibri"/>
                <a:cs typeface="Calibri"/>
              </a:rPr>
              <a:t>i</a:t>
            </a:r>
            <a:r>
              <a:rPr sz="3600" spc="0" baseline="3413" dirty="0">
                <a:latin typeface="Calibri"/>
                <a:cs typeface="Calibri"/>
              </a:rPr>
              <a:t>do</a:t>
            </a:r>
            <a:r>
              <a:rPr sz="3600" spc="8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su</a:t>
            </a:r>
            <a:r>
              <a:rPr sz="3600" spc="89" baseline="3413" dirty="0">
                <a:latin typeface="Calibri"/>
                <a:cs typeface="Calibri"/>
              </a:rPr>
              <a:t> 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onfi</a:t>
            </a:r>
            <a:r>
              <a:rPr sz="3600" spc="-4" baseline="3413" dirty="0">
                <a:latin typeface="Calibri"/>
                <a:cs typeface="Calibri"/>
              </a:rPr>
              <a:t>g</a:t>
            </a:r>
            <a:r>
              <a:rPr sz="3600" spc="0" baseline="3413" dirty="0">
                <a:latin typeface="Calibri"/>
                <a:cs typeface="Calibri"/>
              </a:rPr>
              <a:t>u</a:t>
            </a: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4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ión</a:t>
            </a:r>
            <a:r>
              <a:rPr sz="3600" spc="9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físi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12700" marR="304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>
                <a:latin typeface="Calibri"/>
                <a:cs typeface="Calibri"/>
              </a:rPr>
              <a:t>inicial</a:t>
            </a:r>
            <a:r>
              <a:rPr sz="3600" spc="49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(la</a:t>
            </a:r>
            <a:r>
              <a:rPr sz="3600" spc="487" baseline="1137" dirty="0">
                <a:latin typeface="Calibri"/>
                <a:cs typeface="Calibri"/>
              </a:rPr>
              <a:t> </a:t>
            </a:r>
            <a:r>
              <a:rPr sz="3600" spc="-9" baseline="1137" dirty="0">
                <a:latin typeface="Calibri"/>
                <a:cs typeface="Calibri"/>
              </a:rPr>
              <a:t>m</a:t>
            </a:r>
            <a:r>
              <a:rPr sz="3600" spc="0" baseline="1137" dirty="0">
                <a:latin typeface="Calibri"/>
                <a:cs typeface="Calibri"/>
              </a:rPr>
              <a:t>isma</a:t>
            </a:r>
            <a:r>
              <a:rPr sz="3600" spc="497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que</a:t>
            </a:r>
            <a:r>
              <a:rPr sz="3600" spc="49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no</a:t>
            </a:r>
            <a:r>
              <a:rPr sz="3600" spc="48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ha</a:t>
            </a:r>
            <a:r>
              <a:rPr sz="3600" spc="492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sido</a:t>
            </a:r>
            <a:r>
              <a:rPr sz="3600" spc="482" baseline="1137" dirty="0">
                <a:latin typeface="Calibri"/>
                <a:cs typeface="Calibri"/>
              </a:rPr>
              <a:t> </a:t>
            </a:r>
            <a:r>
              <a:rPr sz="3600" spc="-19" baseline="1137" dirty="0">
                <a:latin typeface="Calibri"/>
                <a:cs typeface="Calibri"/>
              </a:rPr>
              <a:t>re</a:t>
            </a:r>
            <a:r>
              <a:rPr sz="3600" spc="0" baseline="1137" dirty="0">
                <a:latin typeface="Calibri"/>
                <a:cs typeface="Calibri"/>
              </a:rPr>
              <a:t>fle</a:t>
            </a:r>
            <a:r>
              <a:rPr sz="3600" spc="4" baseline="1137" dirty="0">
                <a:latin typeface="Calibri"/>
                <a:cs typeface="Calibri"/>
              </a:rPr>
              <a:t>j</a:t>
            </a:r>
            <a:r>
              <a:rPr sz="3600" spc="0" baseline="1137" dirty="0">
                <a:latin typeface="Calibri"/>
                <a:cs typeface="Calibri"/>
              </a:rPr>
              <a:t>ada</a:t>
            </a:r>
            <a:r>
              <a:rPr sz="3600" spc="497" baseline="1137" dirty="0">
                <a:latin typeface="Calibri"/>
                <a:cs typeface="Calibri"/>
              </a:rPr>
              <a:t> 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n</a:t>
            </a:r>
            <a:r>
              <a:rPr sz="3600" spc="487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su</a:t>
            </a:r>
            <a:r>
              <a:rPr sz="3600" spc="487" baseline="1137" dirty="0">
                <a:latin typeface="Calibri"/>
                <a:cs typeface="Calibri"/>
              </a:rPr>
              <a:t> </a:t>
            </a:r>
            <a:r>
              <a:rPr sz="3600" spc="-29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-25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dad</a:t>
            </a:r>
            <a:r>
              <a:rPr sz="3600" spc="14" baseline="1137" dirty="0">
                <a:latin typeface="Calibri"/>
                <a:cs typeface="Calibri"/>
              </a:rPr>
              <a:t>e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>
                <a:latin typeface="Calibri"/>
                <a:cs typeface="Calibri"/>
              </a:rPr>
              <a:t>dim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nsi</a:t>
            </a:r>
            <a:r>
              <a:rPr sz="3600" spc="-9" baseline="1137" dirty="0">
                <a:latin typeface="Calibri"/>
                <a:cs typeface="Calibri"/>
              </a:rPr>
              <a:t>ó</a:t>
            </a:r>
            <a:r>
              <a:rPr sz="3600" spc="0" baseline="1137" dirty="0">
                <a:latin typeface="Calibri"/>
                <a:cs typeface="Calibri"/>
              </a:rPr>
              <a:t>n 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n </a:t>
            </a:r>
            <a:r>
              <a:rPr sz="3600" spc="4" baseline="1137" dirty="0">
                <a:latin typeface="Calibri"/>
                <a:cs typeface="Calibri"/>
              </a:rPr>
              <a:t>e</a:t>
            </a:r>
            <a:r>
              <a:rPr sz="3600" spc="0" baseline="1137" dirty="0">
                <a:latin typeface="Calibri"/>
                <a:cs typeface="Calibri"/>
              </a:rPr>
              <a:t>l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egi</a:t>
            </a:r>
            <a:r>
              <a:rPr sz="3600" spc="-19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o).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384"/>
              </a:spcBef>
            </a:pPr>
            <a:r>
              <a:rPr sz="2400" spc="0" dirty="0">
                <a:latin typeface="Calibri"/>
                <a:cs typeface="Calibri"/>
              </a:rPr>
              <a:t>Que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sea s</a:t>
            </a:r>
            <a:r>
              <a:rPr sz="2400" spc="-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lici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ada</a:t>
            </a:r>
            <a:r>
              <a:rPr sz="2400" spc="-2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-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r la pe</a:t>
            </a:r>
            <a:r>
              <a:rPr sz="2400" spc="-2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na</a:t>
            </a:r>
            <a:r>
              <a:rPr sz="2400" spc="-1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o</a:t>
            </a:r>
            <a:r>
              <a:rPr sz="2400" spc="-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pe</a:t>
            </a:r>
            <a:r>
              <a:rPr sz="2400" spc="-2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nas legitimadas.</a:t>
            </a:r>
            <a:endParaRPr sz="2400">
              <a:latin typeface="Calibri"/>
              <a:cs typeface="Calibri"/>
            </a:endParaRPr>
          </a:p>
          <a:p>
            <a:pPr marL="46024" marR="25300" algn="ctr">
              <a:lnSpc>
                <a:spcPct val="101725"/>
              </a:lnSpc>
              <a:spcBef>
                <a:spcPts val="526"/>
              </a:spcBef>
            </a:pPr>
            <a:r>
              <a:rPr sz="2400" spc="0" dirty="0">
                <a:latin typeface="Calibri"/>
                <a:cs typeface="Calibri"/>
              </a:rPr>
              <a:t>Que</a:t>
            </a:r>
            <a:r>
              <a:rPr sz="2400" spc="46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se</a:t>
            </a:r>
            <a:r>
              <a:rPr sz="2400" spc="45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h</a:t>
            </a:r>
            <a:r>
              <a:rPr sz="2400" spc="-44" dirty="0">
                <a:latin typeface="Calibri"/>
                <a:cs typeface="Calibri"/>
              </a:rPr>
              <a:t>a</a:t>
            </a:r>
            <a:r>
              <a:rPr sz="2400" spc="-39" dirty="0">
                <a:latin typeface="Calibri"/>
                <a:cs typeface="Calibri"/>
              </a:rPr>
              <a:t>y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45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seguido</a:t>
            </a:r>
            <a:r>
              <a:rPr sz="2400" spc="45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uno</a:t>
            </a:r>
            <a:r>
              <a:rPr sz="2400" spc="44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</a:t>
            </a:r>
            <a:r>
              <a:rPr sz="2400" spc="46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los</a:t>
            </a:r>
            <a:r>
              <a:rPr sz="2400" spc="44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ocedimie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-34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os</a:t>
            </a:r>
            <a:r>
              <a:rPr sz="2400" spc="447" dirty="0">
                <a:latin typeface="Calibri"/>
                <a:cs typeface="Calibri"/>
              </a:rPr>
              <a:t> 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egulados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769003"/>
            <a:ext cx="343014" cy="7693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664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4592193"/>
            <a:ext cx="4982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por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96314" y="4592193"/>
            <a:ext cx="2870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1698" y="4592193"/>
            <a:ext cx="1360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leg</a:t>
            </a:r>
            <a:r>
              <a:rPr sz="3600" spc="-4" baseline="3413" dirty="0">
                <a:latin typeface="Calibri"/>
                <a:cs typeface="Calibri"/>
              </a:rPr>
              <a:t>i</a:t>
            </a:r>
            <a:r>
              <a:rPr sz="3600" spc="0" baseline="3413" dirty="0">
                <a:latin typeface="Calibri"/>
                <a:cs typeface="Calibri"/>
              </a:rPr>
              <a:t>slación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81883" y="4592193"/>
            <a:ext cx="9771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vi</a:t>
            </a:r>
            <a:r>
              <a:rPr sz="3600" spc="-29" baseline="3413" dirty="0">
                <a:latin typeface="Calibri"/>
                <a:cs typeface="Calibri"/>
              </a:rPr>
              <a:t>g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-29" baseline="3413" dirty="0">
                <a:latin typeface="Calibri"/>
                <a:cs typeface="Calibri"/>
              </a:rPr>
              <a:t>n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9163" y="4592193"/>
            <a:ext cx="231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9937" y="4592193"/>
            <a:ext cx="16034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-34" baseline="3413" dirty="0">
                <a:latin typeface="Calibri"/>
                <a:cs typeface="Calibri"/>
              </a:rPr>
              <a:t>s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-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ble</a:t>
            </a:r>
            <a:r>
              <a:rPr sz="3600" spc="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idos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52438" y="4592193"/>
            <a:ext cx="9111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por </a:t>
            </a:r>
            <a:r>
              <a:rPr sz="3600" spc="412" baseline="3413" dirty="0">
                <a:latin typeface="Calibri"/>
                <a:cs typeface="Calibri"/>
              </a:rPr>
              <a:t> </a:t>
            </a:r>
            <a:r>
              <a:rPr sz="3600" spc="4" baseline="3413" dirty="0">
                <a:latin typeface="Calibri"/>
                <a:cs typeface="Calibri"/>
              </a:rPr>
              <a:t>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1138" y="4592193"/>
            <a:ext cx="10732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50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ribunal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388" y="4958105"/>
            <a:ext cx="7914693" cy="769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0152" marR="4572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egi</a:t>
            </a:r>
            <a:r>
              <a:rPr sz="3600" spc="-25" baseline="3413" dirty="0">
                <a:latin typeface="Calibri"/>
                <a:cs typeface="Calibri"/>
              </a:rPr>
              <a:t>s</a:t>
            </a: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al,</a:t>
            </a:r>
            <a:r>
              <a:rPr sz="3600" spc="-2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 acu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do</a:t>
            </a:r>
            <a:r>
              <a:rPr sz="3600" spc="-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-1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la n</a:t>
            </a:r>
            <a:r>
              <a:rPr sz="3600" spc="-25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tu</a:t>
            </a:r>
            <a:r>
              <a:rPr sz="3600" spc="-50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al</a:t>
            </a:r>
            <a:r>
              <a:rPr sz="3600" spc="-14" baseline="3413" dirty="0">
                <a:latin typeface="Calibri"/>
                <a:cs typeface="Calibri"/>
              </a:rPr>
              <a:t>e</a:t>
            </a:r>
            <a:r>
              <a:rPr sz="3600" spc="-34" baseline="3413" dirty="0">
                <a:latin typeface="Calibri"/>
                <a:cs typeface="Calibri"/>
              </a:rPr>
              <a:t>z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-1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del p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edio.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98"/>
              </a:spcBef>
            </a:pPr>
            <a:r>
              <a:rPr sz="2400" spc="0" dirty="0">
                <a:latin typeface="Calibri"/>
                <a:cs typeface="Calibri"/>
              </a:rPr>
              <a:t>*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esolución</a:t>
            </a:r>
            <a:r>
              <a:rPr sz="2400" spc="-2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n</a:t>
            </a:r>
            <a:r>
              <a:rPr sz="2400" spc="-4" dirty="0">
                <a:latin typeface="Calibri"/>
                <a:cs typeface="Calibri"/>
              </a:rPr>
              <a:t>.</a:t>
            </a:r>
            <a:r>
              <a:rPr sz="2400" spc="0" dirty="0">
                <a:latin typeface="Calibri"/>
                <a:cs typeface="Calibri"/>
              </a:rPr>
              <a:t>° </a:t>
            </a:r>
            <a:r>
              <a:rPr sz="2400" spc="-4" dirty="0">
                <a:latin typeface="Calibri"/>
                <a:cs typeface="Calibri"/>
              </a:rPr>
              <a:t>244</a:t>
            </a:r>
            <a:r>
              <a:rPr sz="2400" spc="0" dirty="0">
                <a:latin typeface="Calibri"/>
                <a:cs typeface="Calibri"/>
              </a:rPr>
              <a:t>2</a:t>
            </a:r>
            <a:r>
              <a:rPr sz="2400" spc="-4" dirty="0">
                <a:latin typeface="Calibri"/>
                <a:cs typeface="Calibri"/>
              </a:rPr>
              <a:t>-2014-</a:t>
            </a:r>
            <a:r>
              <a:rPr sz="2400" spc="0" dirty="0">
                <a:latin typeface="Calibri"/>
                <a:cs typeface="Calibri"/>
              </a:rPr>
              <a:t>SUNAR</a:t>
            </a:r>
            <a:r>
              <a:rPr sz="2400" spc="4" dirty="0">
                <a:latin typeface="Calibri"/>
                <a:cs typeface="Calibri"/>
              </a:rPr>
              <a:t>P</a:t>
            </a:r>
            <a:r>
              <a:rPr sz="2400" spc="-4" dirty="0">
                <a:latin typeface="Calibri"/>
                <a:cs typeface="Calibri"/>
              </a:rPr>
              <a:t>-T</a:t>
            </a:r>
            <a:r>
              <a:rPr sz="2400" spc="4" dirty="0">
                <a:latin typeface="Calibri"/>
                <a:cs typeface="Calibri"/>
              </a:rPr>
              <a:t>R</a:t>
            </a:r>
            <a:r>
              <a:rPr sz="2400" spc="-4" dirty="0">
                <a:latin typeface="Calibri"/>
                <a:cs typeface="Calibri"/>
              </a:rPr>
              <a:t>-</a:t>
            </a:r>
            <a:r>
              <a:rPr sz="2400" spc="0" dirty="0">
                <a:latin typeface="Calibri"/>
                <a:cs typeface="Calibri"/>
              </a:rPr>
              <a:t>L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 </a:t>
            </a:r>
            <a:r>
              <a:rPr sz="2400" spc="-59" dirty="0">
                <a:latin typeface="Calibri"/>
                <a:cs typeface="Calibri"/>
              </a:rPr>
              <a:t>f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9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ha </a:t>
            </a:r>
            <a:r>
              <a:rPr sz="2400" spc="532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19/12/2014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2808" y="5836107"/>
            <a:ext cx="62437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*</a:t>
            </a:r>
            <a:r>
              <a:rPr sz="3600" spc="-25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esolución</a:t>
            </a:r>
            <a:r>
              <a:rPr sz="3600" spc="-1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-4" baseline="3413" dirty="0">
                <a:latin typeface="Calibri"/>
                <a:cs typeface="Calibri"/>
              </a:rPr>
              <a:t>.</a:t>
            </a:r>
            <a:r>
              <a:rPr sz="3600" spc="0" baseline="3413" dirty="0">
                <a:latin typeface="Calibri"/>
                <a:cs typeface="Calibri"/>
              </a:rPr>
              <a:t>°</a:t>
            </a:r>
            <a:r>
              <a:rPr sz="3600" spc="-9" baseline="3413" dirty="0">
                <a:latin typeface="Calibri"/>
                <a:cs typeface="Calibri"/>
              </a:rPr>
              <a:t> </a:t>
            </a:r>
            <a:r>
              <a:rPr sz="3600" spc="-4" baseline="3413" dirty="0">
                <a:latin typeface="Calibri"/>
                <a:cs typeface="Calibri"/>
              </a:rPr>
              <a:t>174</a:t>
            </a:r>
            <a:r>
              <a:rPr sz="3600" spc="0" baseline="3413" dirty="0">
                <a:latin typeface="Calibri"/>
                <a:cs typeface="Calibri"/>
              </a:rPr>
              <a:t>5</a:t>
            </a:r>
            <a:r>
              <a:rPr sz="3600" spc="-4" baseline="3413" dirty="0">
                <a:latin typeface="Calibri"/>
                <a:cs typeface="Calibri"/>
              </a:rPr>
              <a:t>-2016-</a:t>
            </a:r>
            <a:r>
              <a:rPr sz="3600" spc="0" baseline="3413" dirty="0">
                <a:latin typeface="Calibri"/>
                <a:cs typeface="Calibri"/>
              </a:rPr>
              <a:t>SUNAR</a:t>
            </a:r>
            <a:r>
              <a:rPr sz="3600" spc="4" baseline="3413" dirty="0">
                <a:latin typeface="Calibri"/>
                <a:cs typeface="Calibri"/>
              </a:rPr>
              <a:t>P</a:t>
            </a:r>
            <a:r>
              <a:rPr sz="3600" spc="-4" baseline="3413" dirty="0">
                <a:latin typeface="Calibri"/>
                <a:cs typeface="Calibri"/>
              </a:rPr>
              <a:t>-T</a:t>
            </a:r>
            <a:r>
              <a:rPr sz="3600" spc="4" baseline="3413" dirty="0">
                <a:latin typeface="Calibri"/>
                <a:cs typeface="Calibri"/>
              </a:rPr>
              <a:t>R</a:t>
            </a:r>
            <a:r>
              <a:rPr sz="3600" spc="-4" baseline="3413" dirty="0">
                <a:latin typeface="Calibri"/>
                <a:cs typeface="Calibri"/>
              </a:rPr>
              <a:t>-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1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 </a:t>
            </a:r>
            <a:r>
              <a:rPr sz="3600" spc="-59" baseline="3413" dirty="0">
                <a:latin typeface="Calibri"/>
                <a:cs typeface="Calibri"/>
              </a:rPr>
              <a:t>f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ha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00494" y="5836107"/>
            <a:ext cx="15370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>
                <a:latin typeface="Calibri"/>
                <a:cs typeface="Calibri"/>
              </a:rPr>
              <a:t>02/09/2016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802030" y="421665"/>
            <a:ext cx="252100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I</a:t>
            </a:r>
            <a:r>
              <a:rPr sz="4800" b="1" spc="-9" baseline="3413" dirty="0">
                <a:latin typeface="Calibri"/>
                <a:cs typeface="Calibri"/>
              </a:rPr>
              <a:t>M</a:t>
            </a:r>
            <a:r>
              <a:rPr sz="4800" b="1" spc="0" baseline="3413" dirty="0">
                <a:latin typeface="Calibri"/>
                <a:cs typeface="Calibri"/>
              </a:rPr>
              <a:t>PO</a:t>
            </a:r>
            <a:r>
              <a:rPr sz="4800" b="1" spc="-39" baseline="3413" dirty="0">
                <a:latin typeface="Calibri"/>
                <a:cs typeface="Calibri"/>
              </a:rPr>
              <a:t>R</a:t>
            </a:r>
            <a:r>
              <a:rPr sz="4800" b="1" spc="-254" baseline="3413" dirty="0">
                <a:latin typeface="Calibri"/>
                <a:cs typeface="Calibri"/>
              </a:rPr>
              <a:t>T</a:t>
            </a:r>
            <a:r>
              <a:rPr sz="4800" b="1" spc="0" baseline="3413" dirty="0">
                <a:latin typeface="Calibri"/>
                <a:cs typeface="Calibri"/>
              </a:rPr>
              <a:t>ANCIA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19187" y="421665"/>
            <a:ext cx="498450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DE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-64" baseline="3413" dirty="0">
                <a:latin typeface="Calibri"/>
                <a:cs typeface="Calibri"/>
              </a:rPr>
              <a:t>L</a:t>
            </a:r>
            <a:r>
              <a:rPr sz="4800" b="1" spc="0" baseline="3413" dirty="0">
                <a:latin typeface="Calibri"/>
                <a:cs typeface="Calibri"/>
              </a:rPr>
              <a:t>OS P</a:t>
            </a:r>
            <a:r>
              <a:rPr sz="4800" b="1" spc="-50" baseline="3413" dirty="0">
                <a:latin typeface="Calibri"/>
                <a:cs typeface="Calibri"/>
              </a:rPr>
              <a:t>R</a:t>
            </a:r>
            <a:r>
              <a:rPr sz="4800" b="1" spc="0" baseline="3413" dirty="0">
                <a:latin typeface="Calibri"/>
                <a:cs typeface="Calibri"/>
              </a:rPr>
              <a:t>OCED</a:t>
            </a:r>
            <a:r>
              <a:rPr sz="4800" b="1" spc="-14" baseline="3413" dirty="0">
                <a:latin typeface="Calibri"/>
                <a:cs typeface="Calibri"/>
              </a:rPr>
              <a:t>I</a:t>
            </a:r>
            <a:r>
              <a:rPr sz="4800" b="1" spc="0" baseline="3413" dirty="0">
                <a:latin typeface="Calibri"/>
                <a:cs typeface="Calibri"/>
              </a:rPr>
              <a:t>M</a:t>
            </a:r>
            <a:r>
              <a:rPr sz="4800" b="1" spc="-9" baseline="3413" dirty="0">
                <a:latin typeface="Calibri"/>
                <a:cs typeface="Calibri"/>
              </a:rPr>
              <a:t>I</a:t>
            </a:r>
            <a:r>
              <a:rPr sz="4800" b="1" spc="0" baseline="3413" dirty="0">
                <a:latin typeface="Calibri"/>
                <a:cs typeface="Calibri"/>
              </a:rPr>
              <a:t>EN</a:t>
            </a:r>
            <a:r>
              <a:rPr sz="4800" b="1" spc="-89" baseline="3413" dirty="0">
                <a:latin typeface="Calibri"/>
                <a:cs typeface="Calibri"/>
              </a:rPr>
              <a:t>T</a:t>
            </a:r>
            <a:r>
              <a:rPr sz="4800" b="1" spc="0" baseline="3413" dirty="0">
                <a:latin typeface="Calibri"/>
                <a:cs typeface="Calibri"/>
              </a:rPr>
              <a:t>OS DE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8840" y="909574"/>
            <a:ext cx="7784316" cy="1476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6446" marR="5581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R</a:t>
            </a:r>
            <a:r>
              <a:rPr sz="4800" b="1" spc="-54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CTIFIC</a:t>
            </a:r>
            <a:r>
              <a:rPr sz="4800" b="1" spc="-29" baseline="3413" dirty="0">
                <a:latin typeface="Calibri"/>
                <a:cs typeface="Calibri"/>
              </a:rPr>
              <a:t>A</a:t>
            </a:r>
            <a:r>
              <a:rPr sz="4800" b="1" spc="0" baseline="3413" dirty="0">
                <a:latin typeface="Calibri"/>
                <a:cs typeface="Calibri"/>
              </a:rPr>
              <a:t>CIÓN DE ÁR</a:t>
            </a:r>
            <a:r>
              <a:rPr sz="4800" b="1" spc="-39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AS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28"/>
              </a:spcBef>
            </a:pPr>
            <a:r>
              <a:rPr sz="2400" spc="-50" dirty="0">
                <a:latin typeface="Calibri"/>
                <a:cs typeface="Calibri"/>
              </a:rPr>
              <a:t>P</a:t>
            </a:r>
            <a:r>
              <a:rPr sz="2400" spc="0" dirty="0">
                <a:latin typeface="Calibri"/>
                <a:cs typeface="Calibri"/>
              </a:rPr>
              <a:t>er</a:t>
            </a:r>
            <a:r>
              <a:rPr sz="2400" spc="9" dirty="0">
                <a:latin typeface="Calibri"/>
                <a:cs typeface="Calibri"/>
              </a:rPr>
              <a:t>m</a:t>
            </a:r>
            <a:r>
              <a:rPr sz="2400" spc="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 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-19" dirty="0">
                <a:latin typeface="Calibri"/>
                <a:cs typeface="Calibri"/>
              </a:rPr>
              <a:t>e</a:t>
            </a:r>
            <a:r>
              <a:rPr sz="2400" spc="-34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er</a:t>
            </a:r>
            <a:r>
              <a:rPr sz="2400" spc="9" dirty="0">
                <a:latin typeface="Calibri"/>
                <a:cs typeface="Calibri"/>
              </a:rPr>
              <a:t>m</a:t>
            </a:r>
            <a:r>
              <a:rPr sz="2400" spc="0" dirty="0">
                <a:latin typeface="Calibri"/>
                <a:cs typeface="Calibri"/>
              </a:rPr>
              <a:t>inar 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e  </a:t>
            </a:r>
            <a:r>
              <a:rPr sz="2400" spc="-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ndividuali</a:t>
            </a:r>
            <a:r>
              <a:rPr sz="2400" spc="-34" dirty="0">
                <a:latin typeface="Calibri"/>
                <a:cs typeface="Calibri"/>
              </a:rPr>
              <a:t>z</a:t>
            </a:r>
            <a:r>
              <a:rPr sz="2400" spc="0" dirty="0">
                <a:latin typeface="Calibri"/>
                <a:cs typeface="Calibri"/>
              </a:rPr>
              <a:t>ar</a:t>
            </a:r>
            <a:r>
              <a:rPr sz="2400" spc="54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al</a:t>
            </a:r>
            <a:r>
              <a:rPr sz="2400" spc="54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edio</a:t>
            </a:r>
            <a:r>
              <a:rPr sz="2400" spc="54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sob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542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l</a:t>
            </a:r>
            <a:r>
              <a:rPr sz="2400" spc="54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cu</a:t>
            </a:r>
            <a:r>
              <a:rPr sz="2400" spc="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885"/>
              </a:lnSpc>
              <a:spcBef>
                <a:spcPts val="144"/>
              </a:spcBef>
            </a:pP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-1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aen los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de</a:t>
            </a:r>
            <a:r>
              <a:rPr sz="3600" spc="-29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h</a:t>
            </a:r>
            <a:r>
              <a:rPr sz="3600" spc="-9" baseline="1137" dirty="0">
                <a:latin typeface="Calibri"/>
                <a:cs typeface="Calibri"/>
              </a:rPr>
              <a:t>o</a:t>
            </a:r>
            <a:r>
              <a:rPr sz="3600" spc="0" baseline="1137" dirty="0">
                <a:latin typeface="Calibri"/>
                <a:cs typeface="Calibri"/>
              </a:rPr>
              <a:t>s inscri</a:t>
            </a:r>
            <a:r>
              <a:rPr sz="3600" spc="-19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o</a:t>
            </a:r>
            <a:r>
              <a:rPr sz="3600" spc="-9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671591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2476644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2494915"/>
            <a:ext cx="16316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Co</a:t>
            </a:r>
            <a:r>
              <a:rPr sz="3600" spc="-14" baseline="3413" dirty="0">
                <a:latin typeface="Calibri"/>
                <a:cs typeface="Calibri"/>
              </a:rPr>
              <a:t>n</a:t>
            </a:r>
            <a:r>
              <a:rPr sz="3600" spc="-50" baseline="3413" dirty="0">
                <a:latin typeface="Calibri"/>
                <a:cs typeface="Calibri"/>
              </a:rPr>
              <a:t>f</a:t>
            </a:r>
            <a:r>
              <a:rPr sz="3600" spc="0" baseline="3413" dirty="0">
                <a:latin typeface="Calibri"/>
                <a:cs typeface="Calibri"/>
              </a:rPr>
              <a:t>orme </a:t>
            </a:r>
            <a:r>
              <a:rPr sz="3600" spc="36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24074" y="2494915"/>
            <a:ext cx="301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lo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38983" y="2494915"/>
            <a:ext cx="12693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disp</a:t>
            </a:r>
            <a:r>
              <a:rPr sz="3600" spc="4" baseline="3413" dirty="0">
                <a:latin typeface="Calibri"/>
                <a:cs typeface="Calibri"/>
              </a:rPr>
              <a:t>u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-19" baseline="3413" dirty="0">
                <a:latin typeface="Calibri"/>
                <a:cs typeface="Calibri"/>
              </a:rPr>
              <a:t>s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21251" y="2494915"/>
            <a:ext cx="4982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por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32629" y="2494915"/>
            <a:ext cx="2939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>
                <a:latin typeface="Calibri"/>
                <a:cs typeface="Calibri"/>
              </a:rPr>
              <a:t>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39537" y="2494915"/>
            <a:ext cx="10732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50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ribunal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27114" y="2494915"/>
            <a:ext cx="11301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egi</a:t>
            </a:r>
            <a:r>
              <a:rPr sz="3600" spc="-19" baseline="3413" dirty="0">
                <a:latin typeface="Calibri"/>
                <a:cs typeface="Calibri"/>
              </a:rPr>
              <a:t>s</a:t>
            </a: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-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70698" y="2494915"/>
            <a:ext cx="3841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67776" y="2494915"/>
            <a:ext cx="2870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860675"/>
            <a:ext cx="77757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esolu</a:t>
            </a:r>
            <a:r>
              <a:rPr sz="3600" spc="-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ión</a:t>
            </a:r>
            <a:r>
              <a:rPr sz="3600" spc="25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-4" baseline="3413" dirty="0">
                <a:latin typeface="Calibri"/>
                <a:cs typeface="Calibri"/>
              </a:rPr>
              <a:t>.</a:t>
            </a:r>
            <a:r>
              <a:rPr sz="3600" spc="0" baseline="3413" dirty="0">
                <a:latin typeface="Calibri"/>
                <a:cs typeface="Calibri"/>
              </a:rPr>
              <a:t>°</a:t>
            </a:r>
            <a:r>
              <a:rPr sz="3600" spc="277" baseline="3413" dirty="0">
                <a:latin typeface="Calibri"/>
                <a:cs typeface="Calibri"/>
              </a:rPr>
              <a:t> </a:t>
            </a:r>
            <a:r>
              <a:rPr sz="3600" spc="-4" baseline="3413" dirty="0">
                <a:latin typeface="Calibri"/>
                <a:cs typeface="Calibri"/>
              </a:rPr>
              <a:t>134-2005-</a:t>
            </a:r>
            <a:r>
              <a:rPr sz="3600" spc="0" baseline="3413" dirty="0">
                <a:latin typeface="Calibri"/>
                <a:cs typeface="Calibri"/>
              </a:rPr>
              <a:t>SUNAR</a:t>
            </a:r>
            <a:r>
              <a:rPr sz="3600" spc="4" baseline="3413" dirty="0">
                <a:latin typeface="Calibri"/>
                <a:cs typeface="Calibri"/>
              </a:rPr>
              <a:t>P</a:t>
            </a:r>
            <a:r>
              <a:rPr sz="3600" spc="-4" baseline="3413" dirty="0">
                <a:latin typeface="Calibri"/>
                <a:cs typeface="Calibri"/>
              </a:rPr>
              <a:t>-</a:t>
            </a:r>
            <a:r>
              <a:rPr sz="3600" spc="4" baseline="3413" dirty="0">
                <a:latin typeface="Calibri"/>
                <a:cs typeface="Calibri"/>
              </a:rPr>
              <a:t>TR</a:t>
            </a:r>
            <a:r>
              <a:rPr sz="3600" spc="-4" baseline="3413" dirty="0">
                <a:latin typeface="Calibri"/>
                <a:cs typeface="Calibri"/>
              </a:rPr>
              <a:t>-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277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277" baseline="3413" dirty="0">
                <a:latin typeface="Calibri"/>
                <a:cs typeface="Calibri"/>
              </a:rPr>
              <a:t> </a:t>
            </a:r>
            <a:r>
              <a:rPr sz="3600" spc="-59" baseline="3413" dirty="0">
                <a:latin typeface="Calibri"/>
                <a:cs typeface="Calibri"/>
              </a:rPr>
              <a:t>f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9" baseline="3413" dirty="0">
                <a:latin typeface="Calibri"/>
                <a:cs typeface="Calibri"/>
              </a:rPr>
              <a:t>c</a:t>
            </a:r>
            <a:r>
              <a:rPr sz="3600" spc="-14" baseline="3413" dirty="0">
                <a:latin typeface="Calibri"/>
                <a:cs typeface="Calibri"/>
              </a:rPr>
              <a:t>h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r>
              <a:rPr sz="3600" spc="282" baseline="3413" dirty="0">
                <a:latin typeface="Calibri"/>
                <a:cs typeface="Calibri"/>
              </a:rPr>
              <a:t> </a:t>
            </a:r>
            <a:r>
              <a:rPr sz="3600" spc="-4" baseline="3413" dirty="0">
                <a:latin typeface="Calibri"/>
                <a:cs typeface="Calibri"/>
              </a:rPr>
              <a:t>22/07/200</a:t>
            </a:r>
            <a:r>
              <a:rPr sz="3600" spc="0" baseline="3413" dirty="0">
                <a:latin typeface="Calibri"/>
                <a:cs typeface="Calibri"/>
              </a:rPr>
              <a:t>5: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3226435"/>
            <a:ext cx="1615157" cy="1061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2989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«Cuando</a:t>
            </a:r>
            <a:r>
              <a:rPr sz="3600" spc="52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  <a:p>
            <a:pPr marL="12700" marR="45719">
              <a:lnSpc>
                <a:spcPts val="2880"/>
              </a:lnSpc>
              <a:spcBef>
                <a:spcPts val="16"/>
              </a:spcBef>
            </a:pP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ela</a:t>
            </a:r>
            <a:r>
              <a:rPr sz="3600" spc="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io</a:t>
            </a:r>
            <a:r>
              <a:rPr sz="3600" spc="-9" baseline="1137" dirty="0">
                <a:latin typeface="Calibri"/>
                <a:cs typeface="Calibri"/>
              </a:rPr>
              <a:t>n</a:t>
            </a:r>
            <a:r>
              <a:rPr sz="3600" spc="0" baseline="1137" dirty="0">
                <a:latin typeface="Calibri"/>
                <a:cs typeface="Calibri"/>
              </a:rPr>
              <a:t>ado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</a:pPr>
            <a:r>
              <a:rPr sz="3600" spc="0" baseline="1137" dirty="0">
                <a:latin typeface="Calibri"/>
                <a:cs typeface="Calibri"/>
              </a:rPr>
              <a:t>disc</a:t>
            </a:r>
            <a:r>
              <a:rPr sz="3600" spc="-29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ep</a:t>
            </a:r>
            <a:r>
              <a:rPr sz="3600" spc="4" baseline="1137" dirty="0">
                <a:latin typeface="Calibri"/>
                <a:cs typeface="Calibri"/>
              </a:rPr>
              <a:t>a</a:t>
            </a:r>
            <a:r>
              <a:rPr sz="3600" spc="0" baseline="1137" dirty="0">
                <a:latin typeface="Calibri"/>
                <a:cs typeface="Calibri"/>
              </a:rPr>
              <a:t>ncia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26538" y="3226435"/>
            <a:ext cx="26396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-34" baseline="3413" dirty="0">
                <a:latin typeface="Calibri"/>
                <a:cs typeface="Calibri"/>
              </a:rPr>
              <a:t>a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53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517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la</a:t>
            </a:r>
            <a:r>
              <a:rPr sz="3600" spc="517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so</a:t>
            </a:r>
            <a:r>
              <a:rPr sz="3600" spc="-4" baseline="3413" dirty="0">
                <a:latin typeface="Calibri"/>
                <a:cs typeface="Calibri"/>
              </a:rPr>
              <a:t>l</a:t>
            </a:r>
            <a:r>
              <a:rPr sz="3600" spc="0" baseline="3413" dirty="0">
                <a:latin typeface="Calibri"/>
                <a:cs typeface="Calibri"/>
              </a:rPr>
              <a:t>ic</a:t>
            </a:r>
            <a:r>
              <a:rPr sz="3600" spc="-4" baseline="3413" dirty="0">
                <a:latin typeface="Calibri"/>
                <a:cs typeface="Calibri"/>
              </a:rPr>
              <a:t>i</a:t>
            </a:r>
            <a:r>
              <a:rPr sz="3600" spc="0" baseline="3413" dirty="0">
                <a:latin typeface="Calibri"/>
                <a:cs typeface="Calibri"/>
              </a:rPr>
              <a:t>tud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30749" y="3226435"/>
            <a:ext cx="34234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>
                <a:latin typeface="Calibri"/>
                <a:cs typeface="Calibri"/>
              </a:rPr>
              <a:t>d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53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inscri</a:t>
            </a:r>
            <a:r>
              <a:rPr sz="3600" spc="-4" baseline="3413" dirty="0">
                <a:latin typeface="Calibri"/>
                <a:cs typeface="Calibri"/>
              </a:rPr>
              <a:t>p</a:t>
            </a:r>
            <a:r>
              <a:rPr sz="3600" spc="0" baseline="3413" dirty="0">
                <a:latin typeface="Calibri"/>
                <a:cs typeface="Calibri"/>
              </a:rPr>
              <a:t>ci</a:t>
            </a:r>
            <a:r>
              <a:rPr sz="3600" spc="-9" baseline="3413" dirty="0">
                <a:latin typeface="Calibri"/>
                <a:cs typeface="Calibri"/>
              </a:rPr>
              <a:t>ó</a:t>
            </a: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527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</a:t>
            </a:r>
            <a:r>
              <a:rPr sz="3600" spc="53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un</a:t>
            </a:r>
            <a:r>
              <a:rPr sz="3600" spc="522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ac</a:t>
            </a:r>
            <a:r>
              <a:rPr sz="3600" spc="-29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3490" y="3592220"/>
            <a:ext cx="51897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57855" y="3592220"/>
            <a:ext cx="28719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1715" y="3592220"/>
            <a:ext cx="148853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descripción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6741" y="3592220"/>
            <a:ext cx="69419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f</a:t>
            </a:r>
            <a:r>
              <a:rPr sz="3600" spc="-14" baseline="3413" dirty="0">
                <a:latin typeface="Calibri"/>
                <a:cs typeface="Calibri"/>
              </a:rPr>
              <a:t>í</a:t>
            </a:r>
            <a:r>
              <a:rPr sz="3600" spc="0" baseline="3413" dirty="0">
                <a:latin typeface="Calibri"/>
                <a:cs typeface="Calibri"/>
              </a:rPr>
              <a:t>si</a:t>
            </a:r>
            <a:r>
              <a:rPr sz="3600" spc="-25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77509" y="3592220"/>
            <a:ext cx="45329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del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47866" y="3592220"/>
            <a:ext cx="87627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p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edio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39990" y="3592220"/>
            <a:ext cx="20926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6126" y="3592220"/>
            <a:ext cx="78711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xi</a:t>
            </a:r>
            <a:r>
              <a:rPr sz="3600" spc="-34" baseline="3413" dirty="0">
                <a:latin typeface="Calibri"/>
                <a:cs typeface="Calibri"/>
              </a:rPr>
              <a:t>s</a:t>
            </a:r>
            <a:r>
              <a:rPr sz="3600" spc="-25" baseline="3413" dirty="0">
                <a:latin typeface="Calibri"/>
                <a:cs typeface="Calibri"/>
              </a:rPr>
              <a:t>t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7582" y="3958208"/>
            <a:ext cx="26618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49" baseline="3413" dirty="0">
                <a:latin typeface="Calibri"/>
                <a:cs typeface="Calibri"/>
              </a:rPr>
              <a:t> 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4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á</a:t>
            </a:r>
            <a:r>
              <a:rPr sz="3600" spc="-29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4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,</a:t>
            </a:r>
            <a:r>
              <a:rPr sz="3600" spc="50" baseline="3413" dirty="0">
                <a:latin typeface="Calibri"/>
                <a:cs typeface="Calibri"/>
              </a:rPr>
              <a:t> </a:t>
            </a:r>
            <a:r>
              <a:rPr sz="3600" spc="9" baseline="3413" dirty="0">
                <a:latin typeface="Calibri"/>
                <a:cs typeface="Calibri"/>
              </a:rPr>
              <a:t>l</a:t>
            </a:r>
            <a:r>
              <a:rPr sz="3600" spc="0" baseline="3413" dirty="0">
                <a:latin typeface="Calibri"/>
                <a:cs typeface="Calibri"/>
              </a:rPr>
              <a:t>inde</a:t>
            </a:r>
            <a:r>
              <a:rPr sz="3600" spc="-29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os</a:t>
            </a:r>
            <a:r>
              <a:rPr sz="3600" spc="3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3693" y="3958208"/>
            <a:ext cx="34890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>
                <a:latin typeface="Calibri"/>
                <a:cs typeface="Calibri"/>
              </a:rPr>
              <a:t>medid</a:t>
            </a:r>
            <a:r>
              <a:rPr sz="3600" spc="9" baseline="3413" dirty="0">
                <a:latin typeface="Calibri"/>
                <a:cs typeface="Calibri"/>
              </a:rPr>
              <a:t>a</a:t>
            </a:r>
            <a:r>
              <a:rPr sz="3600" spc="0" baseline="3413" dirty="0">
                <a:latin typeface="Calibri"/>
                <a:cs typeface="Calibri"/>
              </a:rPr>
              <a:t>s</a:t>
            </a:r>
            <a:r>
              <a:rPr sz="3600" spc="4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pe</a:t>
            </a:r>
            <a:r>
              <a:rPr sz="3600" spc="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imétr</a:t>
            </a:r>
            <a:r>
              <a:rPr sz="3600" spc="-9" baseline="3413" dirty="0">
                <a:latin typeface="Calibri"/>
                <a:cs typeface="Calibri"/>
              </a:rPr>
              <a:t>i</a:t>
            </a:r>
            <a:r>
              <a:rPr sz="3600" spc="-19" baseline="3413" dirty="0">
                <a:latin typeface="Calibri"/>
                <a:cs typeface="Calibri"/>
              </a:rPr>
              <a:t>c</a:t>
            </a:r>
            <a:r>
              <a:rPr sz="3600" spc="0" baseline="3413" dirty="0">
                <a:latin typeface="Calibri"/>
                <a:cs typeface="Calibri"/>
              </a:rPr>
              <a:t>as</a:t>
            </a:r>
            <a:r>
              <a:rPr sz="3600" spc="50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r>
              <a:rPr sz="3600" spc="-19" baseline="3413" dirty="0">
                <a:latin typeface="Calibri"/>
                <a:cs typeface="Calibri"/>
              </a:rPr>
              <a:t>n</a:t>
            </a:r>
            <a:r>
              <a:rPr sz="3600" spc="-9" baseline="3413" dirty="0">
                <a:latin typeface="Calibri"/>
                <a:cs typeface="Calibri"/>
              </a:rPr>
              <a:t>t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323969"/>
            <a:ext cx="7775434" cy="1062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7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25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título</a:t>
            </a:r>
            <a:r>
              <a:rPr sz="3600" spc="23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p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es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-25" baseline="3413" dirty="0">
                <a:latin typeface="Calibri"/>
                <a:cs typeface="Calibri"/>
              </a:rPr>
              <a:t>nt</a:t>
            </a:r>
            <a:r>
              <a:rPr sz="3600" spc="0" baseline="3413" dirty="0">
                <a:latin typeface="Calibri"/>
                <a:cs typeface="Calibri"/>
              </a:rPr>
              <a:t>ado</a:t>
            </a:r>
            <a:r>
              <a:rPr sz="3600" spc="250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y</a:t>
            </a:r>
            <a:r>
              <a:rPr sz="3600" spc="24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la</a:t>
            </a:r>
            <a:r>
              <a:rPr sz="3600" spc="23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partida</a:t>
            </a:r>
            <a:r>
              <a:rPr sz="3600" spc="244" baseline="3413" dirty="0">
                <a:latin typeface="Calibri"/>
                <a:cs typeface="Calibri"/>
              </a:rPr>
              <a:t> </a:t>
            </a:r>
            <a:r>
              <a:rPr sz="3600" spc="-3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eg</a:t>
            </a:r>
            <a:r>
              <a:rPr sz="3600" spc="-4" baseline="3413" dirty="0">
                <a:latin typeface="Calibri"/>
                <a:cs typeface="Calibri"/>
              </a:rPr>
              <a:t>i</a:t>
            </a:r>
            <a:r>
              <a:rPr sz="3600" spc="-25" baseline="3413" dirty="0">
                <a:latin typeface="Calibri"/>
                <a:cs typeface="Calibri"/>
              </a:rPr>
              <a:t>s</a:t>
            </a:r>
            <a:r>
              <a:rPr sz="3600" spc="0" baseline="3413" dirty="0">
                <a:latin typeface="Calibri"/>
                <a:cs typeface="Calibri"/>
              </a:rPr>
              <a:t>t</a:t>
            </a:r>
            <a:r>
              <a:rPr sz="3600" spc="-44" baseline="3413" dirty="0">
                <a:latin typeface="Calibri"/>
                <a:cs typeface="Calibri"/>
              </a:rPr>
              <a:t>r</a:t>
            </a:r>
            <a:r>
              <a:rPr sz="3600" spc="0" baseline="3413" dirty="0">
                <a:latin typeface="Calibri"/>
                <a:cs typeface="Calibri"/>
              </a:rPr>
              <a:t>al,</a:t>
            </a:r>
            <a:r>
              <a:rPr sz="3600" spc="23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aqu</a:t>
            </a:r>
            <a:r>
              <a:rPr sz="3600" spc="4" baseline="3413" dirty="0">
                <a:latin typeface="Calibri"/>
                <a:cs typeface="Calibri"/>
              </a:rPr>
              <a:t>é</a:t>
            </a:r>
            <a:r>
              <a:rPr sz="3600" spc="0" baseline="3413" dirty="0">
                <a:latin typeface="Calibri"/>
                <a:cs typeface="Calibri"/>
              </a:rPr>
              <a:t>l</a:t>
            </a:r>
            <a:r>
              <a:rPr sz="3600" spc="-9" baseline="3413" dirty="0">
                <a:latin typeface="Calibri"/>
                <a:cs typeface="Calibri"/>
              </a:rPr>
              <a:t>l</a:t>
            </a:r>
            <a:r>
              <a:rPr sz="3600" spc="0" baseline="3413" dirty="0">
                <a:latin typeface="Calibri"/>
                <a:cs typeface="Calibri"/>
              </a:rPr>
              <a:t>as</a:t>
            </a:r>
            <a:r>
              <a:rPr sz="3600" spc="254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deb</a:t>
            </a:r>
            <a:r>
              <a:rPr sz="3600" spc="4" baseline="3413" dirty="0">
                <a:latin typeface="Calibri"/>
                <a:cs typeface="Calibri"/>
              </a:rPr>
              <a:t>e</a:t>
            </a:r>
            <a:r>
              <a:rPr sz="3600" spc="0" baseline="3413" dirty="0">
                <a:latin typeface="Calibri"/>
                <a:cs typeface="Calibri"/>
              </a:rPr>
              <a:t>n</a:t>
            </a:r>
            <a:r>
              <a:rPr sz="3600" spc="249" baseline="3413" dirty="0">
                <a:latin typeface="Calibri"/>
                <a:cs typeface="Calibri"/>
              </a:rPr>
              <a:t> </a:t>
            </a:r>
            <a:r>
              <a:rPr sz="3600" spc="0" baseline="3413" dirty="0">
                <a:latin typeface="Calibri"/>
                <a:cs typeface="Calibri"/>
              </a:rPr>
              <a:t>ser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>
                <a:latin typeface="Calibri"/>
                <a:cs typeface="Calibri"/>
              </a:rPr>
              <a:t>p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-9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iam</a:t>
            </a:r>
            <a:r>
              <a:rPr sz="3600" spc="9" baseline="1137" dirty="0">
                <a:latin typeface="Calibri"/>
                <a:cs typeface="Calibri"/>
              </a:rPr>
              <a:t>e</a:t>
            </a:r>
            <a:r>
              <a:rPr sz="3600" spc="-25" baseline="1137" dirty="0">
                <a:latin typeface="Calibri"/>
                <a:cs typeface="Calibri"/>
              </a:rPr>
              <a:t>nt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69" baseline="1137" dirty="0">
                <a:latin typeface="Calibri"/>
                <a:cs typeface="Calibri"/>
              </a:rPr>
              <a:t>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tifi</a:t>
            </a:r>
            <a:r>
              <a:rPr sz="3600" spc="-14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adas</a:t>
            </a:r>
            <a:r>
              <a:rPr sz="3600" spc="50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medi</a:t>
            </a:r>
            <a:r>
              <a:rPr sz="3600" spc="9" baseline="1137" dirty="0">
                <a:latin typeface="Calibri"/>
                <a:cs typeface="Calibri"/>
              </a:rPr>
              <a:t>a</a:t>
            </a:r>
            <a:r>
              <a:rPr sz="3600" spc="-25" baseline="1137" dirty="0">
                <a:latin typeface="Calibri"/>
                <a:cs typeface="Calibri"/>
              </a:rPr>
              <a:t>nt</a:t>
            </a:r>
            <a:r>
              <a:rPr sz="3600" spc="0" baseline="1137" dirty="0">
                <a:latin typeface="Calibri"/>
                <a:cs typeface="Calibri"/>
              </a:rPr>
              <a:t>e</a:t>
            </a:r>
            <a:r>
              <a:rPr sz="3600" spc="6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uno</a:t>
            </a:r>
            <a:r>
              <a:rPr sz="3600" spc="4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de</a:t>
            </a:r>
            <a:r>
              <a:rPr sz="3600" spc="64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los</a:t>
            </a:r>
            <a:r>
              <a:rPr sz="3600" spc="64" baseline="1137" dirty="0">
                <a:latin typeface="Calibri"/>
                <a:cs typeface="Calibri"/>
              </a:rPr>
              <a:t> </a:t>
            </a:r>
            <a:r>
              <a:rPr sz="3600" spc="9" baseline="1137" dirty="0">
                <a:latin typeface="Calibri"/>
                <a:cs typeface="Calibri"/>
              </a:rPr>
              <a:t>p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ocedimie</a:t>
            </a:r>
            <a:r>
              <a:rPr sz="3600" spc="-19" baseline="1137" dirty="0">
                <a:latin typeface="Calibri"/>
                <a:cs typeface="Calibri"/>
              </a:rPr>
              <a:t>n</a:t>
            </a:r>
            <a:r>
              <a:rPr sz="3600" spc="-34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os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5"/>
              </a:lnSpc>
              <a:spcBef>
                <a:spcPts val="0"/>
              </a:spcBef>
            </a:pPr>
            <a:r>
              <a:rPr sz="3600" spc="0" baseline="1137" dirty="0">
                <a:latin typeface="Calibri"/>
                <a:cs typeface="Calibri"/>
              </a:rPr>
              <a:t>que </a:t>
            </a:r>
            <a:r>
              <a:rPr sz="3600" spc="-19" baseline="1137" dirty="0">
                <a:latin typeface="Calibri"/>
                <a:cs typeface="Calibri"/>
              </a:rPr>
              <a:t>c</a:t>
            </a:r>
            <a:r>
              <a:rPr sz="3600" spc="0" baseline="1137" dirty="0">
                <a:latin typeface="Calibri"/>
                <a:cs typeface="Calibri"/>
              </a:rPr>
              <a:t>o</a:t>
            </a:r>
            <a:r>
              <a:rPr sz="3600" spc="-34" baseline="1137" dirty="0">
                <a:latin typeface="Calibri"/>
                <a:cs typeface="Calibri"/>
              </a:rPr>
              <a:t>n</a:t>
            </a:r>
            <a:r>
              <a:rPr sz="3600" spc="-25" baseline="1137" dirty="0">
                <a:latin typeface="Calibri"/>
                <a:cs typeface="Calibri"/>
              </a:rPr>
              <a:t>t</a:t>
            </a:r>
            <a:r>
              <a:rPr sz="3600" spc="0" baseline="1137" dirty="0">
                <a:latin typeface="Calibri"/>
                <a:cs typeface="Calibri"/>
              </a:rPr>
              <a:t>empla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la</a:t>
            </a:r>
            <a:r>
              <a:rPr sz="3600" spc="-9" baseline="1137" dirty="0">
                <a:latin typeface="Calibri"/>
                <a:cs typeface="Calibri"/>
              </a:rPr>
              <a:t> </a:t>
            </a:r>
            <a:r>
              <a:rPr sz="3600" spc="0" baseline="1137" dirty="0">
                <a:latin typeface="Calibri"/>
                <a:cs typeface="Calibri"/>
              </a:rPr>
              <a:t>n</a:t>
            </a:r>
            <a:r>
              <a:rPr sz="3600" spc="-9" baseline="1137" dirty="0">
                <a:latin typeface="Calibri"/>
                <a:cs typeface="Calibri"/>
              </a:rPr>
              <a:t>o</a:t>
            </a:r>
            <a:r>
              <a:rPr sz="3600" spc="0" baseline="1137" dirty="0">
                <a:latin typeface="Calibri"/>
                <a:cs typeface="Calibri"/>
              </a:rPr>
              <a:t>rm</a:t>
            </a:r>
            <a:r>
              <a:rPr sz="3600" spc="-19" baseline="1137" dirty="0">
                <a:latin typeface="Calibri"/>
                <a:cs typeface="Calibri"/>
              </a:rPr>
              <a:t>a</a:t>
            </a:r>
            <a:r>
              <a:rPr sz="3600" spc="0" baseline="1137" dirty="0">
                <a:latin typeface="Calibri"/>
                <a:cs typeface="Calibri"/>
              </a:rPr>
              <a:t>ti</a:t>
            </a:r>
            <a:r>
              <a:rPr sz="3600" spc="-39" baseline="1137" dirty="0">
                <a:latin typeface="Calibri"/>
                <a:cs typeface="Calibri"/>
              </a:rPr>
              <a:t>v</a:t>
            </a:r>
            <a:r>
              <a:rPr sz="3600" spc="0" baseline="1137" dirty="0">
                <a:latin typeface="Calibri"/>
                <a:cs typeface="Calibri"/>
              </a:rPr>
              <a:t>a </a:t>
            </a:r>
            <a:r>
              <a:rPr sz="3600" spc="-3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egi</a:t>
            </a:r>
            <a:r>
              <a:rPr sz="3600" spc="-25" baseline="1137" dirty="0">
                <a:latin typeface="Calibri"/>
                <a:cs typeface="Calibri"/>
              </a:rPr>
              <a:t>s</a:t>
            </a:r>
            <a:r>
              <a:rPr sz="3600" spc="0" baseline="1137" dirty="0">
                <a:latin typeface="Calibri"/>
                <a:cs typeface="Calibri"/>
              </a:rPr>
              <a:t>t</a:t>
            </a:r>
            <a:r>
              <a:rPr sz="3600" spc="-44" baseline="1137" dirty="0">
                <a:latin typeface="Calibri"/>
                <a:cs typeface="Calibri"/>
              </a:rPr>
              <a:t>r</a:t>
            </a:r>
            <a:r>
              <a:rPr sz="3600" spc="0" baseline="1137" dirty="0">
                <a:latin typeface="Calibri"/>
                <a:cs typeface="Calibri"/>
              </a:rPr>
              <a:t>a</a:t>
            </a:r>
            <a:r>
              <a:rPr sz="3600" spc="4" baseline="1137" dirty="0">
                <a:latin typeface="Calibri"/>
                <a:cs typeface="Calibri"/>
              </a:rPr>
              <a:t>l</a:t>
            </a:r>
            <a:r>
              <a:rPr sz="3600" spc="-4" baseline="1137" dirty="0">
                <a:latin typeface="Calibri"/>
                <a:cs typeface="Calibri"/>
              </a:rPr>
              <a:t>.</a:t>
            </a:r>
            <a:r>
              <a:rPr sz="3600" spc="0" baseline="1137" dirty="0">
                <a:latin typeface="Calibri"/>
                <a:cs typeface="Calibri"/>
              </a:rPr>
              <a:t>»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1500251" y="725551"/>
            <a:ext cx="785749" cy="5714936"/>
          </a:xfrm>
          <a:custGeom>
            <a:avLst/>
            <a:gdLst/>
            <a:ahLst/>
            <a:cxnLst/>
            <a:rect l="l" t="t" r="r" b="b"/>
            <a:pathLst>
              <a:path w="785749" h="5714936">
                <a:moveTo>
                  <a:pt x="785749" y="5714936"/>
                </a:moveTo>
                <a:lnTo>
                  <a:pt x="722005" y="5714079"/>
                </a:lnTo>
                <a:lnTo>
                  <a:pt x="661538" y="5711598"/>
                </a:lnTo>
                <a:lnTo>
                  <a:pt x="605158" y="5707628"/>
                </a:lnTo>
                <a:lnTo>
                  <a:pt x="553672" y="5702303"/>
                </a:lnTo>
                <a:lnTo>
                  <a:pt x="507888" y="5695759"/>
                </a:lnTo>
                <a:lnTo>
                  <a:pt x="468616" y="5688129"/>
                </a:lnTo>
                <a:lnTo>
                  <a:pt x="423685" y="5674945"/>
                </a:lnTo>
                <a:lnTo>
                  <a:pt x="392811" y="5649455"/>
                </a:lnTo>
                <a:lnTo>
                  <a:pt x="392811" y="2922905"/>
                </a:lnTo>
                <a:lnTo>
                  <a:pt x="391508" y="2917530"/>
                </a:lnTo>
                <a:lnTo>
                  <a:pt x="381393" y="2907163"/>
                </a:lnTo>
                <a:lnTo>
                  <a:pt x="361938" y="2897415"/>
                </a:lnTo>
                <a:lnTo>
                  <a:pt x="348960" y="2892815"/>
                </a:lnTo>
                <a:lnTo>
                  <a:pt x="333952" y="2888420"/>
                </a:lnTo>
                <a:lnTo>
                  <a:pt x="317013" y="2884246"/>
                </a:lnTo>
                <a:lnTo>
                  <a:pt x="298245" y="2880310"/>
                </a:lnTo>
                <a:lnTo>
                  <a:pt x="277748" y="2876629"/>
                </a:lnTo>
                <a:lnTo>
                  <a:pt x="255625" y="2873219"/>
                </a:lnTo>
                <a:lnTo>
                  <a:pt x="231977" y="2870098"/>
                </a:lnTo>
                <a:lnTo>
                  <a:pt x="206903" y="2867281"/>
                </a:lnTo>
                <a:lnTo>
                  <a:pt x="180507" y="2864786"/>
                </a:lnTo>
                <a:lnTo>
                  <a:pt x="152888" y="2862629"/>
                </a:lnTo>
                <a:lnTo>
                  <a:pt x="124148" y="2860827"/>
                </a:lnTo>
                <a:lnTo>
                  <a:pt x="94388" y="2859396"/>
                </a:lnTo>
                <a:lnTo>
                  <a:pt x="63709" y="2858354"/>
                </a:lnTo>
                <a:lnTo>
                  <a:pt x="32212" y="2857716"/>
                </a:lnTo>
                <a:lnTo>
                  <a:pt x="0" y="2857500"/>
                </a:lnTo>
                <a:lnTo>
                  <a:pt x="32212" y="2857282"/>
                </a:lnTo>
                <a:lnTo>
                  <a:pt x="94388" y="2855595"/>
                </a:lnTo>
                <a:lnTo>
                  <a:pt x="152888" y="2852350"/>
                </a:lnTo>
                <a:lnTo>
                  <a:pt x="206903" y="2847682"/>
                </a:lnTo>
                <a:lnTo>
                  <a:pt x="255625" y="2841726"/>
                </a:lnTo>
                <a:lnTo>
                  <a:pt x="298245" y="2834616"/>
                </a:lnTo>
                <a:lnTo>
                  <a:pt x="348960" y="2822084"/>
                </a:lnTo>
                <a:lnTo>
                  <a:pt x="387669" y="2802598"/>
                </a:lnTo>
                <a:lnTo>
                  <a:pt x="392811" y="2791968"/>
                </a:lnTo>
                <a:lnTo>
                  <a:pt x="392811" y="65404"/>
                </a:lnTo>
                <a:lnTo>
                  <a:pt x="394113" y="60030"/>
                </a:lnTo>
                <a:lnTo>
                  <a:pt x="404229" y="49663"/>
                </a:lnTo>
                <a:lnTo>
                  <a:pt x="423685" y="39915"/>
                </a:lnTo>
                <a:lnTo>
                  <a:pt x="436664" y="35315"/>
                </a:lnTo>
                <a:lnTo>
                  <a:pt x="451675" y="30920"/>
                </a:lnTo>
                <a:lnTo>
                  <a:pt x="468616" y="26746"/>
                </a:lnTo>
                <a:lnTo>
                  <a:pt x="487388" y="22810"/>
                </a:lnTo>
                <a:lnTo>
                  <a:pt x="507888" y="19129"/>
                </a:lnTo>
                <a:lnTo>
                  <a:pt x="530017" y="15719"/>
                </a:lnTo>
                <a:lnTo>
                  <a:pt x="553672" y="12598"/>
                </a:lnTo>
                <a:lnTo>
                  <a:pt x="578753" y="9781"/>
                </a:lnTo>
                <a:lnTo>
                  <a:pt x="605158" y="7286"/>
                </a:lnTo>
                <a:lnTo>
                  <a:pt x="632787" y="5129"/>
                </a:lnTo>
                <a:lnTo>
                  <a:pt x="661538" y="3327"/>
                </a:lnTo>
                <a:lnTo>
                  <a:pt x="691311" y="1896"/>
                </a:lnTo>
                <a:lnTo>
                  <a:pt x="722005" y="854"/>
                </a:lnTo>
                <a:lnTo>
                  <a:pt x="753518" y="216"/>
                </a:lnTo>
                <a:lnTo>
                  <a:pt x="78574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29000" y="1797050"/>
            <a:ext cx="428625" cy="4500562"/>
          </a:xfrm>
          <a:custGeom>
            <a:avLst/>
            <a:gdLst/>
            <a:ahLst/>
            <a:cxnLst/>
            <a:rect l="l" t="t" r="r" b="b"/>
            <a:pathLst>
              <a:path w="428625" h="4500562">
                <a:moveTo>
                  <a:pt x="428625" y="4500562"/>
                </a:moveTo>
                <a:lnTo>
                  <a:pt x="388157" y="4499926"/>
                </a:lnTo>
                <a:lnTo>
                  <a:pt x="332435" y="4496773"/>
                </a:lnTo>
                <a:lnTo>
                  <a:pt x="284803" y="4491331"/>
                </a:lnTo>
                <a:lnTo>
                  <a:pt x="237994" y="4481201"/>
                </a:lnTo>
                <a:lnTo>
                  <a:pt x="214249" y="4464850"/>
                </a:lnTo>
                <a:lnTo>
                  <a:pt x="214375" y="2286000"/>
                </a:lnTo>
                <a:lnTo>
                  <a:pt x="213407" y="2282589"/>
                </a:lnTo>
                <a:lnTo>
                  <a:pt x="205920" y="2276052"/>
                </a:lnTo>
                <a:lnTo>
                  <a:pt x="191622" y="2269995"/>
                </a:lnTo>
                <a:lnTo>
                  <a:pt x="182140" y="2267183"/>
                </a:lnTo>
                <a:lnTo>
                  <a:pt x="171220" y="2264534"/>
                </a:lnTo>
                <a:lnTo>
                  <a:pt x="158950" y="2262065"/>
                </a:lnTo>
                <a:lnTo>
                  <a:pt x="145418" y="2259789"/>
                </a:lnTo>
                <a:lnTo>
                  <a:pt x="130712" y="2257721"/>
                </a:lnTo>
                <a:lnTo>
                  <a:pt x="114922" y="2255876"/>
                </a:lnTo>
                <a:lnTo>
                  <a:pt x="98134" y="2254269"/>
                </a:lnTo>
                <a:lnTo>
                  <a:pt x="80438" y="2252914"/>
                </a:lnTo>
                <a:lnTo>
                  <a:pt x="61920" y="2251826"/>
                </a:lnTo>
                <a:lnTo>
                  <a:pt x="42671" y="2251021"/>
                </a:lnTo>
                <a:lnTo>
                  <a:pt x="22777" y="2250512"/>
                </a:lnTo>
                <a:lnTo>
                  <a:pt x="2327" y="2250315"/>
                </a:lnTo>
                <a:lnTo>
                  <a:pt x="0" y="2250313"/>
                </a:lnTo>
                <a:lnTo>
                  <a:pt x="20507" y="2250151"/>
                </a:lnTo>
                <a:lnTo>
                  <a:pt x="59794" y="2248903"/>
                </a:lnTo>
                <a:lnTo>
                  <a:pt x="113085" y="2244942"/>
                </a:lnTo>
                <a:lnTo>
                  <a:pt x="157491" y="2238826"/>
                </a:lnTo>
                <a:lnTo>
                  <a:pt x="198764" y="2228008"/>
                </a:lnTo>
                <a:lnTo>
                  <a:pt x="214375" y="2214626"/>
                </a:lnTo>
                <a:lnTo>
                  <a:pt x="214375" y="35687"/>
                </a:lnTo>
                <a:lnTo>
                  <a:pt x="215344" y="32274"/>
                </a:lnTo>
                <a:lnTo>
                  <a:pt x="222830" y="25734"/>
                </a:lnTo>
                <a:lnTo>
                  <a:pt x="229172" y="22636"/>
                </a:lnTo>
                <a:lnTo>
                  <a:pt x="237128" y="19674"/>
                </a:lnTo>
                <a:lnTo>
                  <a:pt x="246610" y="16860"/>
                </a:lnTo>
                <a:lnTo>
                  <a:pt x="257532" y="14211"/>
                </a:lnTo>
                <a:lnTo>
                  <a:pt x="269804" y="11741"/>
                </a:lnTo>
                <a:lnTo>
                  <a:pt x="283338" y="9464"/>
                </a:lnTo>
                <a:lnTo>
                  <a:pt x="298047" y="7396"/>
                </a:lnTo>
                <a:lnTo>
                  <a:pt x="313843" y="5552"/>
                </a:lnTo>
                <a:lnTo>
                  <a:pt x="330636" y="3945"/>
                </a:lnTo>
                <a:lnTo>
                  <a:pt x="348341" y="2592"/>
                </a:lnTo>
                <a:lnTo>
                  <a:pt x="366867" y="1506"/>
                </a:lnTo>
                <a:lnTo>
                  <a:pt x="386128" y="702"/>
                </a:lnTo>
                <a:lnTo>
                  <a:pt x="406035" y="196"/>
                </a:lnTo>
                <a:lnTo>
                  <a:pt x="426500" y="1"/>
                </a:lnTo>
                <a:lnTo>
                  <a:pt x="42862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86376" y="1154176"/>
            <a:ext cx="285750" cy="2286000"/>
          </a:xfrm>
          <a:custGeom>
            <a:avLst/>
            <a:gdLst/>
            <a:ahLst/>
            <a:cxnLst/>
            <a:rect l="l" t="t" r="r" b="b"/>
            <a:pathLst>
              <a:path w="285750" h="2286000">
                <a:moveTo>
                  <a:pt x="285750" y="2286000"/>
                </a:moveTo>
                <a:lnTo>
                  <a:pt x="245853" y="2285059"/>
                </a:lnTo>
                <a:lnTo>
                  <a:pt x="194685" y="2280534"/>
                </a:lnTo>
                <a:lnTo>
                  <a:pt x="150944" y="2270067"/>
                </a:lnTo>
                <a:lnTo>
                  <a:pt x="142875" y="2262124"/>
                </a:lnTo>
                <a:lnTo>
                  <a:pt x="142875" y="1166749"/>
                </a:lnTo>
                <a:lnTo>
                  <a:pt x="141431" y="1163341"/>
                </a:lnTo>
                <a:lnTo>
                  <a:pt x="137234" y="1160088"/>
                </a:lnTo>
                <a:lnTo>
                  <a:pt x="130481" y="1157022"/>
                </a:lnTo>
                <a:lnTo>
                  <a:pt x="121372" y="1154175"/>
                </a:lnTo>
                <a:lnTo>
                  <a:pt x="110106" y="1151578"/>
                </a:lnTo>
                <a:lnTo>
                  <a:pt x="96880" y="1149263"/>
                </a:lnTo>
                <a:lnTo>
                  <a:pt x="81895" y="1147263"/>
                </a:lnTo>
                <a:lnTo>
                  <a:pt x="65348" y="1145608"/>
                </a:lnTo>
                <a:lnTo>
                  <a:pt x="47440" y="1144331"/>
                </a:lnTo>
                <a:lnTo>
                  <a:pt x="28367" y="1143464"/>
                </a:lnTo>
                <a:lnTo>
                  <a:pt x="8330" y="1143039"/>
                </a:lnTo>
                <a:lnTo>
                  <a:pt x="0" y="1143000"/>
                </a:lnTo>
                <a:lnTo>
                  <a:pt x="20367" y="1142759"/>
                </a:lnTo>
                <a:lnTo>
                  <a:pt x="58252" y="1140933"/>
                </a:lnTo>
                <a:lnTo>
                  <a:pt x="104971" y="1135327"/>
                </a:lnTo>
                <a:lnTo>
                  <a:pt x="142633" y="1120524"/>
                </a:lnTo>
                <a:lnTo>
                  <a:pt x="142875" y="1119124"/>
                </a:lnTo>
                <a:lnTo>
                  <a:pt x="142875" y="23749"/>
                </a:lnTo>
                <a:lnTo>
                  <a:pt x="144315" y="20341"/>
                </a:lnTo>
                <a:lnTo>
                  <a:pt x="148505" y="17088"/>
                </a:lnTo>
                <a:lnTo>
                  <a:pt x="155248" y="14022"/>
                </a:lnTo>
                <a:lnTo>
                  <a:pt x="164346" y="11175"/>
                </a:lnTo>
                <a:lnTo>
                  <a:pt x="175602" y="8578"/>
                </a:lnTo>
                <a:lnTo>
                  <a:pt x="188819" y="6263"/>
                </a:lnTo>
                <a:lnTo>
                  <a:pt x="203799" y="4263"/>
                </a:lnTo>
                <a:lnTo>
                  <a:pt x="220345" y="2608"/>
                </a:lnTo>
                <a:lnTo>
                  <a:pt x="238259" y="1331"/>
                </a:lnTo>
                <a:lnTo>
                  <a:pt x="257346" y="464"/>
                </a:lnTo>
                <a:lnTo>
                  <a:pt x="277406" y="39"/>
                </a:lnTo>
                <a:lnTo>
                  <a:pt x="28575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86626" y="796925"/>
            <a:ext cx="142875" cy="1000125"/>
          </a:xfrm>
          <a:custGeom>
            <a:avLst/>
            <a:gdLst/>
            <a:ahLst/>
            <a:cxnLst/>
            <a:rect l="l" t="t" r="r" b="b"/>
            <a:pathLst>
              <a:path w="142875" h="1000125">
                <a:moveTo>
                  <a:pt x="142875" y="1000125"/>
                </a:moveTo>
                <a:lnTo>
                  <a:pt x="122937" y="999655"/>
                </a:lnTo>
                <a:lnTo>
                  <a:pt x="105171" y="998335"/>
                </a:lnTo>
                <a:lnTo>
                  <a:pt x="79313" y="993665"/>
                </a:lnTo>
                <a:lnTo>
                  <a:pt x="71374" y="988187"/>
                </a:lnTo>
                <a:lnTo>
                  <a:pt x="71374" y="511937"/>
                </a:lnTo>
                <a:lnTo>
                  <a:pt x="68550" y="508599"/>
                </a:lnTo>
                <a:lnTo>
                  <a:pt x="60610" y="505628"/>
                </a:lnTo>
                <a:lnTo>
                  <a:pt x="48355" y="503155"/>
                </a:lnTo>
                <a:lnTo>
                  <a:pt x="32583" y="501312"/>
                </a:lnTo>
                <a:lnTo>
                  <a:pt x="14092" y="500231"/>
                </a:lnTo>
                <a:lnTo>
                  <a:pt x="0" y="499999"/>
                </a:lnTo>
                <a:lnTo>
                  <a:pt x="19919" y="499538"/>
                </a:lnTo>
                <a:lnTo>
                  <a:pt x="37677" y="498238"/>
                </a:lnTo>
                <a:lnTo>
                  <a:pt x="63509" y="493615"/>
                </a:lnTo>
                <a:lnTo>
                  <a:pt x="71374" y="488188"/>
                </a:lnTo>
                <a:lnTo>
                  <a:pt x="71374" y="11937"/>
                </a:lnTo>
                <a:lnTo>
                  <a:pt x="74189" y="8605"/>
                </a:lnTo>
                <a:lnTo>
                  <a:pt x="82107" y="5638"/>
                </a:lnTo>
                <a:lnTo>
                  <a:pt x="94337" y="3167"/>
                </a:lnTo>
                <a:lnTo>
                  <a:pt x="110089" y="1323"/>
                </a:lnTo>
                <a:lnTo>
                  <a:pt x="128571" y="238"/>
                </a:lnTo>
                <a:lnTo>
                  <a:pt x="1428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43500" y="3797300"/>
            <a:ext cx="214375" cy="2428875"/>
          </a:xfrm>
          <a:custGeom>
            <a:avLst/>
            <a:gdLst/>
            <a:ahLst/>
            <a:cxnLst/>
            <a:rect l="l" t="t" r="r" b="b"/>
            <a:pathLst>
              <a:path w="214375" h="2428875">
                <a:moveTo>
                  <a:pt x="214375" y="2428875"/>
                </a:moveTo>
                <a:lnTo>
                  <a:pt x="175177" y="2427642"/>
                </a:lnTo>
                <a:lnTo>
                  <a:pt x="129423" y="2421905"/>
                </a:lnTo>
                <a:lnTo>
                  <a:pt x="107187" y="2411018"/>
                </a:lnTo>
                <a:lnTo>
                  <a:pt x="107187" y="1232281"/>
                </a:lnTo>
                <a:lnTo>
                  <a:pt x="105279" y="1228895"/>
                </a:lnTo>
                <a:lnTo>
                  <a:pt x="99790" y="1225725"/>
                </a:lnTo>
                <a:lnTo>
                  <a:pt x="91073" y="1222827"/>
                </a:lnTo>
                <a:lnTo>
                  <a:pt x="79480" y="1220260"/>
                </a:lnTo>
                <a:lnTo>
                  <a:pt x="65363" y="1218083"/>
                </a:lnTo>
                <a:lnTo>
                  <a:pt x="49077" y="1216354"/>
                </a:lnTo>
                <a:lnTo>
                  <a:pt x="30973" y="1215131"/>
                </a:lnTo>
                <a:lnTo>
                  <a:pt x="11404" y="1214474"/>
                </a:lnTo>
                <a:lnTo>
                  <a:pt x="0" y="1214374"/>
                </a:lnTo>
                <a:lnTo>
                  <a:pt x="20235" y="1214060"/>
                </a:lnTo>
                <a:lnTo>
                  <a:pt x="71917" y="1209807"/>
                </a:lnTo>
                <a:lnTo>
                  <a:pt x="107187" y="1196594"/>
                </a:lnTo>
                <a:lnTo>
                  <a:pt x="107187" y="17906"/>
                </a:lnTo>
                <a:lnTo>
                  <a:pt x="109096" y="14521"/>
                </a:lnTo>
                <a:lnTo>
                  <a:pt x="114585" y="11351"/>
                </a:lnTo>
                <a:lnTo>
                  <a:pt x="123302" y="8453"/>
                </a:lnTo>
                <a:lnTo>
                  <a:pt x="134895" y="5886"/>
                </a:lnTo>
                <a:lnTo>
                  <a:pt x="149012" y="3709"/>
                </a:lnTo>
                <a:lnTo>
                  <a:pt x="165298" y="1980"/>
                </a:lnTo>
                <a:lnTo>
                  <a:pt x="183402" y="757"/>
                </a:lnTo>
                <a:lnTo>
                  <a:pt x="202971" y="100"/>
                </a:lnTo>
                <a:lnTo>
                  <a:pt x="2143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87374" y="302514"/>
            <a:ext cx="323603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>
                <a:latin typeface="Calibri"/>
                <a:cs typeface="Calibri"/>
              </a:rPr>
              <a:t>P</a:t>
            </a:r>
            <a:r>
              <a:rPr sz="2400" b="1" spc="-9" baseline="3413" dirty="0">
                <a:latin typeface="Calibri"/>
                <a:cs typeface="Calibri"/>
              </a:rPr>
              <a:t>R</a:t>
            </a:r>
            <a:r>
              <a:rPr sz="2400" b="1" spc="0" baseline="3413" dirty="0">
                <a:latin typeface="Calibri"/>
                <a:cs typeface="Calibri"/>
              </a:rPr>
              <a:t>OCED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M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E</a:t>
            </a:r>
            <a:r>
              <a:rPr sz="2400" b="1" spc="4" baseline="3413" dirty="0">
                <a:latin typeface="Calibri"/>
                <a:cs typeface="Calibri"/>
              </a:rPr>
              <a:t>N</a:t>
            </a:r>
            <a:r>
              <a:rPr sz="2400" b="1" spc="-44" baseline="3413" dirty="0">
                <a:latin typeface="Calibri"/>
                <a:cs typeface="Calibri"/>
              </a:rPr>
              <a:t>T</a:t>
            </a:r>
            <a:r>
              <a:rPr sz="2400" b="1" spc="0" baseline="3413" dirty="0">
                <a:latin typeface="Calibri"/>
                <a:cs typeface="Calibri"/>
              </a:rPr>
              <a:t>OS</a:t>
            </a:r>
            <a:r>
              <a:rPr sz="2400" b="1" spc="274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DE</a:t>
            </a:r>
            <a:r>
              <a:rPr sz="2400" b="1" spc="-17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R</a:t>
            </a:r>
            <a:r>
              <a:rPr sz="2400" b="1" spc="-19" baseline="3413" dirty="0">
                <a:latin typeface="Calibri"/>
                <a:cs typeface="Calibri"/>
              </a:rPr>
              <a:t>E</a:t>
            </a:r>
            <a:r>
              <a:rPr sz="2400" b="1" spc="4" baseline="3413" dirty="0">
                <a:latin typeface="Calibri"/>
                <a:cs typeface="Calibri"/>
              </a:rPr>
              <a:t>C</a:t>
            </a:r>
            <a:r>
              <a:rPr sz="2400" b="1" spc="0" baseline="3413" dirty="0">
                <a:latin typeface="Calibri"/>
                <a:cs typeface="Calibri"/>
              </a:rPr>
              <a:t>TIF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C</a:t>
            </a:r>
            <a:r>
              <a:rPr sz="2400" b="1" spc="-25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C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ÓN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66728" y="302514"/>
            <a:ext cx="28244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30763" y="302514"/>
            <a:ext cx="375243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>
                <a:latin typeface="Calibri"/>
                <a:cs typeface="Calibri"/>
              </a:rPr>
              <a:t>Á</a:t>
            </a:r>
            <a:r>
              <a:rPr sz="2400" b="1" spc="0" baseline="3413" dirty="0">
                <a:latin typeface="Calibri"/>
                <a:cs typeface="Calibri"/>
              </a:rPr>
              <a:t>R</a:t>
            </a:r>
            <a:r>
              <a:rPr sz="2400" b="1" spc="-19" baseline="3413" dirty="0">
                <a:latin typeface="Calibri"/>
                <a:cs typeface="Calibri"/>
              </a:rPr>
              <a:t>E</a:t>
            </a:r>
            <a:r>
              <a:rPr sz="2400" b="1" spc="25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,</a:t>
            </a:r>
            <a:r>
              <a:rPr sz="2400" b="1" spc="-31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L</a:t>
            </a:r>
            <a:r>
              <a:rPr sz="2400" b="1" spc="-9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N</a:t>
            </a:r>
            <a:r>
              <a:rPr sz="2400" b="1" spc="4" baseline="3413" dirty="0">
                <a:latin typeface="Calibri"/>
                <a:cs typeface="Calibri"/>
              </a:rPr>
              <a:t>D</a:t>
            </a:r>
            <a:r>
              <a:rPr sz="2400" b="1" spc="0" baseline="3413" dirty="0">
                <a:latin typeface="Calibri"/>
                <a:cs typeface="Calibri"/>
              </a:rPr>
              <a:t>E</a:t>
            </a:r>
            <a:r>
              <a:rPr sz="2400" b="1" spc="-9" baseline="3413" dirty="0">
                <a:latin typeface="Calibri"/>
                <a:cs typeface="Calibri"/>
              </a:rPr>
              <a:t>R</a:t>
            </a:r>
            <a:r>
              <a:rPr sz="2400" b="1" spc="0" baseline="3413" dirty="0">
                <a:latin typeface="Calibri"/>
                <a:cs typeface="Calibri"/>
              </a:rPr>
              <a:t>OS</a:t>
            </a:r>
            <a:r>
              <a:rPr sz="2400" b="1" spc="-56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Y</a:t>
            </a:r>
            <a:r>
              <a:rPr sz="2400" b="1" spc="1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MED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-34" baseline="3413" dirty="0">
                <a:latin typeface="Calibri"/>
                <a:cs typeface="Calibri"/>
              </a:rPr>
              <a:t>D</a:t>
            </a:r>
            <a:r>
              <a:rPr sz="2400" b="1" spc="4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S</a:t>
            </a:r>
            <a:r>
              <a:rPr sz="2400" b="1" spc="-43" baseline="3413" dirty="0">
                <a:latin typeface="Calibri"/>
                <a:cs typeface="Calibri"/>
              </a:rPr>
              <a:t> </a:t>
            </a:r>
            <a:r>
              <a:rPr sz="2400" b="1" spc="0" baseline="3413" dirty="0">
                <a:latin typeface="Calibri"/>
                <a:cs typeface="Calibri"/>
              </a:rPr>
              <a:t>PE</a:t>
            </a:r>
            <a:r>
              <a:rPr sz="2400" b="1" spc="4" baseline="3413" dirty="0">
                <a:latin typeface="Calibri"/>
                <a:cs typeface="Calibri"/>
              </a:rPr>
              <a:t>R</a:t>
            </a:r>
            <a:r>
              <a:rPr sz="2400" b="1" spc="-4" baseline="3413" dirty="0">
                <a:latin typeface="Calibri"/>
                <a:cs typeface="Calibri"/>
              </a:rPr>
              <a:t>I</a:t>
            </a:r>
            <a:r>
              <a:rPr sz="2400" b="1" spc="0" baseline="3413" dirty="0">
                <a:latin typeface="Calibri"/>
                <a:cs typeface="Calibri"/>
              </a:rPr>
              <a:t>MÉTRI</a:t>
            </a:r>
            <a:r>
              <a:rPr sz="2400" b="1" spc="-9" baseline="3413" dirty="0">
                <a:latin typeface="Calibri"/>
                <a:cs typeface="Calibri"/>
              </a:rPr>
              <a:t>C</a:t>
            </a:r>
            <a:r>
              <a:rPr sz="2400" b="1" spc="4" baseline="3413" dirty="0">
                <a:latin typeface="Calibri"/>
                <a:cs typeface="Calibri"/>
              </a:rPr>
              <a:t>A</a:t>
            </a:r>
            <a:r>
              <a:rPr sz="2400" b="1" spc="0" baseline="3413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50745" y="92333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52258" y="923330"/>
            <a:ext cx="114553" cy="4170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24481" y="934085"/>
            <a:ext cx="1700782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F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alida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:</a:t>
            </a:r>
            <a:r>
              <a:rPr sz="2100" spc="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Eli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in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r 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in</a:t>
            </a:r>
            <a:r>
              <a:rPr sz="2100" spc="-29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x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tit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d</a:t>
            </a:r>
            <a:r>
              <a:rPr sz="2100" spc="24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25995" y="934085"/>
            <a:ext cx="1569915" cy="843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-29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mu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cu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o.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2100" spc="-1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nt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0" baseline="1950" dirty="0">
                <a:latin typeface="Calibri"/>
                <a:cs typeface="Calibri"/>
              </a:rPr>
              <a:t>so 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arial.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so</a:t>
            </a:r>
            <a:r>
              <a:rPr sz="2100" spc="301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J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23129" y="123448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96865" y="1245235"/>
            <a:ext cx="136079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t.</a:t>
            </a:r>
            <a:r>
              <a:rPr sz="2100" spc="-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13 L</a:t>
            </a:r>
            <a:r>
              <a:rPr sz="2100" spc="-1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7</a:t>
            </a:r>
            <a:r>
              <a:rPr sz="2100" spc="0" baseline="1950" dirty="0">
                <a:latin typeface="Calibri"/>
                <a:cs typeface="Calibri"/>
              </a:rPr>
              <a:t>3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0" baseline="1950" dirty="0">
                <a:latin typeface="Calibri"/>
                <a:cs typeface="Calibri"/>
              </a:rPr>
              <a:t>3.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52258" y="156341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3129" y="2087920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6865" y="2098675"/>
            <a:ext cx="2945948" cy="1270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L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gisl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ti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1</a:t>
            </a:r>
            <a:r>
              <a:rPr sz="2100" spc="-4" baseline="1950" dirty="0">
                <a:latin typeface="Calibri"/>
                <a:cs typeface="Calibri"/>
              </a:rPr>
              <a:t>0</a:t>
            </a:r>
            <a:r>
              <a:rPr sz="2100" spc="0" baseline="1950" dirty="0">
                <a:latin typeface="Calibri"/>
                <a:cs typeface="Calibri"/>
              </a:rPr>
              <a:t>89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4" baseline="1950" dirty="0">
                <a:latin typeface="Calibri"/>
                <a:cs typeface="Calibri"/>
              </a:rPr>
              <a:t>2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r>
              <a:rPr sz="2100" spc="-4" baseline="1950" dirty="0">
                <a:latin typeface="Calibri"/>
                <a:cs typeface="Calibri"/>
              </a:rPr>
              <a:t>2008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viv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(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-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F</a:t>
            </a:r>
            <a:r>
              <a:rPr sz="2100" spc="-4" baseline="1950" dirty="0">
                <a:latin typeface="Calibri"/>
                <a:cs typeface="Calibri"/>
              </a:rPr>
              <a:t>OP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5"/>
              </a:lnSpc>
              <a:spcBef>
                <a:spcPts val="0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 </a:t>
            </a:r>
            <a:r>
              <a:rPr sz="2100" spc="4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ea</a:t>
            </a:r>
            <a:r>
              <a:rPr sz="2100" spc="-9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 –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L</a:t>
            </a:r>
            <a:r>
              <a:rPr sz="2100" spc="-1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8</a:t>
            </a:r>
            <a:r>
              <a:rPr sz="2100" spc="0" baseline="1950" dirty="0">
                <a:latin typeface="Calibri"/>
                <a:cs typeface="Calibri"/>
              </a:rPr>
              <a:t>2</a:t>
            </a:r>
            <a:r>
              <a:rPr sz="2100" spc="-4" baseline="1950" dirty="0">
                <a:latin typeface="Calibri"/>
                <a:cs typeface="Calibri"/>
              </a:rPr>
              <a:t>9</a:t>
            </a:r>
            <a:r>
              <a:rPr sz="2100" spc="0" baseline="1950" dirty="0">
                <a:latin typeface="Calibri"/>
                <a:cs typeface="Calibri"/>
              </a:rPr>
              <a:t>4</a:t>
            </a:r>
            <a:r>
              <a:rPr sz="2100" spc="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º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05</a:t>
            </a:r>
            <a:r>
              <a:rPr sz="2100" spc="0" baseline="1950" dirty="0">
                <a:latin typeface="Calibri"/>
                <a:cs typeface="Calibri"/>
              </a:rPr>
              <a:t>-</a:t>
            </a:r>
            <a:r>
              <a:rPr sz="2100" spc="-4" baseline="1950" dirty="0">
                <a:latin typeface="Calibri"/>
                <a:cs typeface="Calibri"/>
              </a:rPr>
              <a:t>2006</a:t>
            </a:r>
            <a:r>
              <a:rPr sz="2100" spc="0" baseline="1950" dirty="0">
                <a:latin typeface="Calibri"/>
                <a:cs typeface="Calibri"/>
              </a:rPr>
              <a:t>-J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San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-14" baseline="1950" dirty="0">
                <a:latin typeface="Calibri"/>
                <a:cs typeface="Calibri"/>
              </a:rPr>
              <a:t>tat</a:t>
            </a:r>
            <a:r>
              <a:rPr sz="2100" spc="0" baseline="1950" dirty="0">
                <a:latin typeface="Calibri"/>
                <a:cs typeface="Calibri"/>
              </a:rPr>
              <a:t>al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–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34" baseline="1950" dirty="0">
                <a:latin typeface="Calibri"/>
                <a:cs typeface="Calibri"/>
              </a:rPr>
              <a:t>D</a:t>
            </a:r>
            <a:r>
              <a:rPr sz="2100" spc="4" baseline="1950" dirty="0">
                <a:latin typeface="Calibri"/>
                <a:cs typeface="Calibri"/>
              </a:rPr>
              <a:t>.</a:t>
            </a:r>
            <a:r>
              <a:rPr sz="2100" spc="0" baseline="1950" dirty="0">
                <a:latin typeface="Calibri"/>
                <a:cs typeface="Calibri"/>
              </a:rPr>
              <a:t>S.</a:t>
            </a:r>
            <a:r>
              <a:rPr sz="2100" spc="-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0</a:t>
            </a:r>
            <a:r>
              <a:rPr sz="2100" spc="-4" baseline="1950" dirty="0">
                <a:latin typeface="Calibri"/>
                <a:cs typeface="Calibri"/>
              </a:rPr>
              <a:t>3</a:t>
            </a:r>
            <a:r>
              <a:rPr sz="2100" spc="0" baseline="1950" dirty="0">
                <a:latin typeface="Calibri"/>
                <a:cs typeface="Calibri"/>
              </a:rPr>
              <a:t>1-</a:t>
            </a:r>
            <a:r>
              <a:rPr sz="2100" spc="-4" baseline="1950" dirty="0">
                <a:latin typeface="Calibri"/>
                <a:cs typeface="Calibri"/>
              </a:rPr>
              <a:t>2001</a:t>
            </a:r>
            <a:r>
              <a:rPr sz="2100" spc="0" baseline="1950" dirty="0">
                <a:latin typeface="Calibri"/>
                <a:cs typeface="Calibri"/>
              </a:rPr>
              <a:t>-E</a:t>
            </a:r>
            <a:r>
              <a:rPr sz="2100" spc="-129" baseline="1950" dirty="0">
                <a:latin typeface="Calibri"/>
                <a:cs typeface="Calibri"/>
              </a:rPr>
              <a:t>F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252" y="2137958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7988" y="2148713"/>
            <a:ext cx="824102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De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7"/>
              </a:spcBef>
            </a:pPr>
            <a:r>
              <a:rPr sz="2100" spc="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-1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ti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3129" y="2515021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3129" y="3155101"/>
            <a:ext cx="11455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642" y="3220339"/>
            <a:ext cx="1189137" cy="8441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tifi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4" baseline="1950" dirty="0">
                <a:latin typeface="Calibri"/>
                <a:cs typeface="Calibri"/>
              </a:rPr>
              <a:t>ó</a:t>
            </a:r>
            <a:r>
              <a:rPr sz="2100" spc="0" baseline="1950" dirty="0">
                <a:latin typeface="Calibri"/>
                <a:cs typeface="Calibri"/>
              </a:rPr>
              <a:t>n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á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eas, l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nd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y</a:t>
            </a:r>
            <a:r>
              <a:rPr sz="2100" spc="-4" baseline="1950" dirty="0">
                <a:latin typeface="Calibri"/>
                <a:cs typeface="Calibri"/>
              </a:rPr>
              <a:t> m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id</a:t>
            </a:r>
            <a:r>
              <a:rPr sz="2100" spc="-4" baseline="1950" dirty="0">
                <a:latin typeface="Calibri"/>
                <a:cs typeface="Calibri"/>
              </a:rPr>
              <a:t>a</a:t>
            </a:r>
            <a:r>
              <a:rPr sz="2100" spc="0" baseline="1950" dirty="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685"/>
              </a:lnSpc>
              <a:spcBef>
                <a:spcPts val="0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eri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-14" baseline="1950" dirty="0">
                <a:latin typeface="Calibri"/>
                <a:cs typeface="Calibri"/>
              </a:rPr>
              <a:t>é</a:t>
            </a:r>
            <a:r>
              <a:rPr sz="2100" spc="0" baseline="1950" dirty="0">
                <a:latin typeface="Calibri"/>
                <a:cs typeface="Calibri"/>
              </a:rPr>
              <a:t>tri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6131" y="3878112"/>
            <a:ext cx="3101834" cy="641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91">
              <a:lnSpc>
                <a:spcPts val="1614"/>
              </a:lnSpc>
              <a:spcBef>
                <a:spcPts val="80"/>
              </a:spcBef>
            </a:pPr>
            <a:r>
              <a:rPr sz="2100" spc="0" baseline="2070" dirty="0">
                <a:latin typeface="Arial"/>
                <a:cs typeface="Arial"/>
              </a:rPr>
              <a:t>• </a:t>
            </a:r>
            <a:r>
              <a:rPr sz="2100" spc="100" baseline="2070" dirty="0">
                <a:latin typeface="Arial"/>
                <a:cs typeface="Arial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Er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en el</a:t>
            </a:r>
            <a:r>
              <a:rPr sz="2100" spc="-4" baseline="1950" dirty="0">
                <a:latin typeface="Calibri"/>
                <a:cs typeface="Calibri"/>
              </a:rPr>
              <a:t> C</a:t>
            </a:r>
            <a:r>
              <a:rPr sz="2100" spc="0" baseline="1950" dirty="0">
                <a:latin typeface="Calibri"/>
                <a:cs typeface="Calibri"/>
              </a:rPr>
              <a:t>ál</a:t>
            </a:r>
            <a:r>
              <a:rPr sz="2100" spc="-4" baseline="1950" dirty="0">
                <a:latin typeface="Calibri"/>
                <a:cs typeface="Calibri"/>
              </a:rPr>
              <a:t>cu</a:t>
            </a:r>
            <a:r>
              <a:rPr sz="2100" spc="0" baseline="1950" dirty="0">
                <a:latin typeface="Calibri"/>
                <a:cs typeface="Calibri"/>
              </a:rPr>
              <a:t>lo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(P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2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>
              <a:lnSpc>
                <a:spcPts val="1680"/>
              </a:lnSpc>
              <a:spcBef>
                <a:spcPts val="3"/>
              </a:spcBef>
            </a:pP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b</a:t>
            </a:r>
            <a:r>
              <a:rPr sz="2100" spc="0" baseline="1950" dirty="0">
                <a:latin typeface="Calibri"/>
                <a:cs typeface="Calibri"/>
              </a:rPr>
              <a:t>se</a:t>
            </a:r>
            <a:r>
              <a:rPr sz="2100" spc="9" baseline="1950" dirty="0">
                <a:latin typeface="Calibri"/>
                <a:cs typeface="Calibri"/>
              </a:rPr>
              <a:t>r</a:t>
            </a:r>
            <a:r>
              <a:rPr sz="2100" spc="-25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obli</a:t>
            </a:r>
            <a:r>
              <a:rPr sz="2100" spc="-29" baseline="1950" dirty="0">
                <a:latin typeface="Calibri"/>
                <a:cs typeface="Calibri"/>
              </a:rPr>
              <a:t>g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4" baseline="1950" dirty="0">
                <a:latin typeface="Calibri"/>
                <a:cs typeface="Calibri"/>
              </a:rPr>
              <a:t>i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D</a:t>
            </a:r>
            <a:r>
              <a:rPr sz="2100" spc="-4" baseline="1950" dirty="0">
                <a:latin typeface="Calibri"/>
                <a:cs typeface="Calibri"/>
              </a:rPr>
              <a:t>éc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N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-4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86436" marR="26791">
              <a:lnSpc>
                <a:spcPts val="1680"/>
              </a:lnSpc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le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)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7870" y="3924086"/>
            <a:ext cx="11455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1606" y="3934841"/>
            <a:ext cx="117895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oc</a:t>
            </a:r>
            <a:r>
              <a:rPr sz="2100" spc="-4" baseline="1950" dirty="0">
                <a:latin typeface="Calibri"/>
                <a:cs typeface="Calibri"/>
              </a:rPr>
              <a:t>ed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ie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4252" y="4498888"/>
            <a:ext cx="11455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7988" y="4509643"/>
            <a:ext cx="1139644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0"/>
              </a:lnSpc>
              <a:spcBef>
                <a:spcPts val="76"/>
              </a:spcBef>
            </a:pPr>
            <a:r>
              <a:rPr sz="2100" spc="0" baseline="1950" dirty="0">
                <a:latin typeface="Calibri"/>
                <a:cs typeface="Calibri"/>
              </a:rPr>
              <a:t>De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7"/>
              </a:spcBef>
            </a:pPr>
            <a:r>
              <a:rPr sz="2100" spc="0" baseline="1950" dirty="0">
                <a:latin typeface="Calibri"/>
                <a:cs typeface="Calibri"/>
              </a:rPr>
              <a:t>J</a:t>
            </a:r>
            <a:r>
              <a:rPr sz="2100" spc="-9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ri</a:t>
            </a:r>
            <a:r>
              <a:rPr sz="2100" spc="4" baseline="1950" dirty="0">
                <a:latin typeface="Calibri"/>
                <a:cs typeface="Calibri"/>
              </a:rPr>
              <a:t>s</a:t>
            </a: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ru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ial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94503" y="5398429"/>
            <a:ext cx="3277459" cy="854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614"/>
              </a:lnSpc>
              <a:spcBef>
                <a:spcPts val="80"/>
              </a:spcBef>
            </a:pPr>
            <a:r>
              <a:rPr sz="2100" spc="0" baseline="2070" dirty="0">
                <a:latin typeface="Arial"/>
                <a:cs typeface="Arial"/>
              </a:rPr>
              <a:t>• </a:t>
            </a:r>
            <a:r>
              <a:rPr sz="2100" spc="100" baseline="2070" dirty="0">
                <a:latin typeface="Arial"/>
                <a:cs typeface="Arial"/>
              </a:rPr>
              <a:t> </a:t>
            </a:r>
            <a:r>
              <a:rPr sz="2100" spc="-29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es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rit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púb</a:t>
            </a:r>
            <a:r>
              <a:rPr sz="2100" spc="0" baseline="1950" dirty="0">
                <a:latin typeface="Calibri"/>
                <a:cs typeface="Calibri"/>
              </a:rPr>
              <a:t>li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-25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4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ún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1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  <a:spcBef>
                <a:spcPts val="3"/>
              </a:spcBef>
            </a:pP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or el</a:t>
            </a:r>
            <a:r>
              <a:rPr sz="2100" spc="-4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Tit</a:t>
            </a:r>
            <a:r>
              <a:rPr sz="2100" spc="-4" baseline="1950" dirty="0">
                <a:latin typeface="Calibri"/>
                <a:cs typeface="Calibri"/>
              </a:rPr>
              <a:t>u</a:t>
            </a:r>
            <a:r>
              <a:rPr sz="2100" spc="0" baseline="1950" dirty="0">
                <a:latin typeface="Calibri"/>
                <a:cs typeface="Calibri"/>
              </a:rPr>
              <a:t>lar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i</a:t>
            </a:r>
            <a:r>
              <a:rPr sz="2100" spc="-9" baseline="1950" dirty="0">
                <a:latin typeface="Calibri"/>
                <a:cs typeface="Calibri"/>
              </a:rPr>
              <a:t>s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-25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al </a:t>
            </a:r>
            <a:r>
              <a:rPr sz="2100" spc="-4" baseline="1950" dirty="0">
                <a:latin typeface="Calibri"/>
                <a:cs typeface="Calibri"/>
              </a:rPr>
              <a:t>((P</a:t>
            </a:r>
            <a:r>
              <a:rPr sz="2100" spc="-19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3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d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14" baseline="1950" dirty="0">
                <a:latin typeface="Calibri"/>
                <a:cs typeface="Calibri"/>
              </a:rPr>
              <a:t>b</a:t>
            </a:r>
            <a:r>
              <a:rPr sz="2100" spc="0" baseline="1950" dirty="0">
                <a:latin typeface="Calibri"/>
                <a:cs typeface="Calibri"/>
              </a:rPr>
              <a:t>se</a:t>
            </a:r>
            <a:r>
              <a:rPr sz="2100" spc="14" baseline="1950" dirty="0">
                <a:latin typeface="Calibri"/>
                <a:cs typeface="Calibri"/>
              </a:rPr>
              <a:t>r</a:t>
            </a:r>
            <a:r>
              <a:rPr sz="2100" spc="-1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4" baseline="1950" dirty="0">
                <a:latin typeface="Calibri"/>
                <a:cs typeface="Calibri"/>
              </a:rPr>
              <a:t>nc</a:t>
            </a:r>
            <a:r>
              <a:rPr sz="2100" spc="0" baseline="1950" dirty="0">
                <a:latin typeface="Calibri"/>
                <a:cs typeface="Calibri"/>
              </a:rPr>
              <a:t>ia</a:t>
            </a:r>
            <a:r>
              <a:rPr sz="2100" spc="1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obli</a:t>
            </a:r>
            <a:r>
              <a:rPr sz="2100" spc="-25" baseline="1950" dirty="0">
                <a:latin typeface="Calibri"/>
                <a:cs typeface="Calibri"/>
              </a:rPr>
              <a:t>g</a:t>
            </a:r>
            <a:r>
              <a:rPr sz="2100" spc="-14" baseline="1950" dirty="0">
                <a:latin typeface="Calibri"/>
                <a:cs typeface="Calibri"/>
              </a:rPr>
              <a:t>at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0" baseline="1950" dirty="0">
                <a:latin typeface="Calibri"/>
                <a:cs typeface="Calibri"/>
              </a:rPr>
              <a:t>ia </a:t>
            </a:r>
            <a:r>
              <a:rPr sz="2100" spc="-4" baseline="1950" dirty="0">
                <a:latin typeface="Calibri"/>
                <a:cs typeface="Calibri"/>
              </a:rPr>
              <a:t>C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19" baseline="1950" dirty="0">
                <a:latin typeface="Calibri"/>
                <a:cs typeface="Calibri"/>
              </a:rPr>
              <a:t>n</a:t>
            </a:r>
            <a:r>
              <a:rPr sz="2100" spc="-14" baseline="1950" dirty="0">
                <a:latin typeface="Calibri"/>
                <a:cs typeface="Calibri"/>
              </a:rPr>
              <a:t>t</a:t>
            </a:r>
            <a:r>
              <a:rPr sz="2100" spc="0" baseline="1950" dirty="0">
                <a:latin typeface="Calibri"/>
                <a:cs typeface="Calibri"/>
              </a:rPr>
              <a:t>ési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marL="186436" marR="14179">
              <a:lnSpc>
                <a:spcPts val="1680"/>
              </a:lnSpc>
            </a:pPr>
            <a:r>
              <a:rPr sz="2100" spc="0" baseline="1950" dirty="0">
                <a:latin typeface="Calibri"/>
                <a:cs typeface="Calibri"/>
              </a:rPr>
              <a:t>Qui</a:t>
            </a:r>
            <a:r>
              <a:rPr sz="2100" spc="-4" baseline="1950" dirty="0">
                <a:latin typeface="Calibri"/>
                <a:cs typeface="Calibri"/>
              </a:rPr>
              <a:t>ncu</a:t>
            </a:r>
            <a:r>
              <a:rPr sz="2100" spc="0" baseline="1950" dirty="0">
                <a:latin typeface="Calibri"/>
                <a:cs typeface="Calibri"/>
              </a:rPr>
              <a:t>a</a:t>
            </a:r>
            <a:r>
              <a:rPr sz="2100" spc="-14" baseline="1950" dirty="0">
                <a:latin typeface="Calibri"/>
                <a:cs typeface="Calibri"/>
              </a:rPr>
              <a:t>g</a:t>
            </a:r>
            <a:r>
              <a:rPr sz="2100" spc="0" baseline="1950" dirty="0">
                <a:latin typeface="Calibri"/>
                <a:cs typeface="Calibri"/>
              </a:rPr>
              <a:t>ési</a:t>
            </a:r>
            <a:r>
              <a:rPr sz="2100" spc="-4" baseline="1950" dirty="0">
                <a:latin typeface="Calibri"/>
                <a:cs typeface="Calibri"/>
              </a:rPr>
              <a:t>m</a:t>
            </a:r>
            <a:r>
              <a:rPr sz="2100" spc="0" baseline="1950" dirty="0">
                <a:latin typeface="Calibri"/>
                <a:cs typeface="Calibri"/>
              </a:rPr>
              <a:t>o N</a:t>
            </a:r>
            <a:r>
              <a:rPr sz="2100" spc="4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v</a:t>
            </a:r>
            <a:r>
              <a:rPr sz="2100" spc="0" baseline="1950" dirty="0">
                <a:latin typeface="Calibri"/>
                <a:cs typeface="Calibri"/>
              </a:rPr>
              <a:t>e</a:t>
            </a:r>
            <a:r>
              <a:rPr sz="2100" spc="-9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-9" baseline="1950" dirty="0">
                <a:latin typeface="Calibri"/>
                <a:cs typeface="Calibri"/>
              </a:rPr>
              <a:t> </a:t>
            </a:r>
            <a:r>
              <a:rPr sz="2100" spc="-4" baseline="1950" dirty="0">
                <a:latin typeface="Calibri"/>
                <a:cs typeface="Calibri"/>
              </a:rPr>
              <a:t>P</a:t>
            </a:r>
            <a:r>
              <a:rPr sz="2100" spc="0" baseline="1950" dirty="0">
                <a:latin typeface="Calibri"/>
                <a:cs typeface="Calibri"/>
              </a:rPr>
              <a:t>le</a:t>
            </a:r>
            <a:r>
              <a:rPr sz="2100" spc="-4" baseline="1950" dirty="0">
                <a:latin typeface="Calibri"/>
                <a:cs typeface="Calibri"/>
              </a:rPr>
              <a:t>n</a:t>
            </a:r>
            <a:r>
              <a:rPr sz="2100" spc="0" baseline="1950" dirty="0">
                <a:latin typeface="Calibri"/>
                <a:cs typeface="Calibri"/>
              </a:rPr>
              <a:t>o</a:t>
            </a:r>
            <a:r>
              <a:rPr sz="2100" spc="9" baseline="1950" dirty="0">
                <a:latin typeface="Calibri"/>
                <a:cs typeface="Calibri"/>
              </a:rPr>
              <a:t> </a:t>
            </a:r>
            <a:r>
              <a:rPr sz="2100" spc="0" baseline="1950" dirty="0">
                <a:latin typeface="Calibri"/>
                <a:cs typeface="Calibri"/>
              </a:rPr>
              <a:t>T</a:t>
            </a:r>
            <a:r>
              <a:rPr sz="2100" spc="4" baseline="1950" dirty="0">
                <a:latin typeface="Calibri"/>
                <a:cs typeface="Calibri"/>
              </a:rPr>
              <a:t>R</a:t>
            </a:r>
            <a:r>
              <a:rPr sz="2100" spc="-4" baseline="1950" dirty="0">
                <a:latin typeface="Calibri"/>
                <a:cs typeface="Calibri"/>
              </a:rPr>
              <a:t>)</a:t>
            </a:r>
            <a:r>
              <a:rPr sz="2100" spc="0" baseline="1950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610</Words>
  <Application>Microsoft Office PowerPoint</Application>
  <PresentationFormat>Presentación en pantalla (4:3)</PresentationFormat>
  <Paragraphs>175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</cp:lastModifiedBy>
  <cp:revision>1</cp:revision>
  <dcterms:modified xsi:type="dcterms:W3CDTF">2018-11-19T16:50:17Z</dcterms:modified>
</cp:coreProperties>
</file>