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858000" type="screen4x3"/>
  <p:notesSz cx="9144000" cy="6858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1500251" y="725551"/>
            <a:ext cx="785749" cy="5714936"/>
          </a:xfrm>
          <a:custGeom>
            <a:avLst/>
            <a:gdLst/>
            <a:ahLst/>
            <a:cxnLst/>
            <a:rect l="l" t="t" r="r" b="b"/>
            <a:pathLst>
              <a:path w="785749" h="5714936">
                <a:moveTo>
                  <a:pt x="785749" y="5714936"/>
                </a:moveTo>
                <a:lnTo>
                  <a:pt x="722005" y="5714079"/>
                </a:lnTo>
                <a:lnTo>
                  <a:pt x="661538" y="5711598"/>
                </a:lnTo>
                <a:lnTo>
                  <a:pt x="605158" y="5707628"/>
                </a:lnTo>
                <a:lnTo>
                  <a:pt x="553672" y="5702303"/>
                </a:lnTo>
                <a:lnTo>
                  <a:pt x="507888" y="5695759"/>
                </a:lnTo>
                <a:lnTo>
                  <a:pt x="468616" y="5688129"/>
                </a:lnTo>
                <a:lnTo>
                  <a:pt x="423685" y="5674945"/>
                </a:lnTo>
                <a:lnTo>
                  <a:pt x="392811" y="5649455"/>
                </a:lnTo>
                <a:lnTo>
                  <a:pt x="392811" y="2922905"/>
                </a:lnTo>
                <a:lnTo>
                  <a:pt x="391508" y="2917530"/>
                </a:lnTo>
                <a:lnTo>
                  <a:pt x="381393" y="2907163"/>
                </a:lnTo>
                <a:lnTo>
                  <a:pt x="361938" y="2897415"/>
                </a:lnTo>
                <a:lnTo>
                  <a:pt x="348960" y="2892815"/>
                </a:lnTo>
                <a:lnTo>
                  <a:pt x="333952" y="2888420"/>
                </a:lnTo>
                <a:lnTo>
                  <a:pt x="317013" y="2884246"/>
                </a:lnTo>
                <a:lnTo>
                  <a:pt x="298245" y="2880310"/>
                </a:lnTo>
                <a:lnTo>
                  <a:pt x="277748" y="2876629"/>
                </a:lnTo>
                <a:lnTo>
                  <a:pt x="255625" y="2873219"/>
                </a:lnTo>
                <a:lnTo>
                  <a:pt x="231977" y="2870098"/>
                </a:lnTo>
                <a:lnTo>
                  <a:pt x="206903" y="2867281"/>
                </a:lnTo>
                <a:lnTo>
                  <a:pt x="180507" y="2864786"/>
                </a:lnTo>
                <a:lnTo>
                  <a:pt x="152888" y="2862629"/>
                </a:lnTo>
                <a:lnTo>
                  <a:pt x="124148" y="2860827"/>
                </a:lnTo>
                <a:lnTo>
                  <a:pt x="94388" y="2859396"/>
                </a:lnTo>
                <a:lnTo>
                  <a:pt x="63709" y="2858354"/>
                </a:lnTo>
                <a:lnTo>
                  <a:pt x="32212" y="2857716"/>
                </a:lnTo>
                <a:lnTo>
                  <a:pt x="0" y="2857500"/>
                </a:lnTo>
                <a:lnTo>
                  <a:pt x="32212" y="2857282"/>
                </a:lnTo>
                <a:lnTo>
                  <a:pt x="94388" y="2855595"/>
                </a:lnTo>
                <a:lnTo>
                  <a:pt x="152888" y="2852350"/>
                </a:lnTo>
                <a:lnTo>
                  <a:pt x="206903" y="2847682"/>
                </a:lnTo>
                <a:lnTo>
                  <a:pt x="255625" y="2841726"/>
                </a:lnTo>
                <a:lnTo>
                  <a:pt x="298245" y="2834616"/>
                </a:lnTo>
                <a:lnTo>
                  <a:pt x="348960" y="2822084"/>
                </a:lnTo>
                <a:lnTo>
                  <a:pt x="387669" y="2802598"/>
                </a:lnTo>
                <a:lnTo>
                  <a:pt x="392811" y="2791968"/>
                </a:lnTo>
                <a:lnTo>
                  <a:pt x="392811" y="65404"/>
                </a:lnTo>
                <a:lnTo>
                  <a:pt x="394113" y="60030"/>
                </a:lnTo>
                <a:lnTo>
                  <a:pt x="404229" y="49663"/>
                </a:lnTo>
                <a:lnTo>
                  <a:pt x="423685" y="39915"/>
                </a:lnTo>
                <a:lnTo>
                  <a:pt x="436664" y="35315"/>
                </a:lnTo>
                <a:lnTo>
                  <a:pt x="451675" y="30920"/>
                </a:lnTo>
                <a:lnTo>
                  <a:pt x="468616" y="26746"/>
                </a:lnTo>
                <a:lnTo>
                  <a:pt x="487388" y="22810"/>
                </a:lnTo>
                <a:lnTo>
                  <a:pt x="507888" y="19129"/>
                </a:lnTo>
                <a:lnTo>
                  <a:pt x="530017" y="15719"/>
                </a:lnTo>
                <a:lnTo>
                  <a:pt x="553672" y="12598"/>
                </a:lnTo>
                <a:lnTo>
                  <a:pt x="578753" y="9781"/>
                </a:lnTo>
                <a:lnTo>
                  <a:pt x="605158" y="7286"/>
                </a:lnTo>
                <a:lnTo>
                  <a:pt x="632787" y="5129"/>
                </a:lnTo>
                <a:lnTo>
                  <a:pt x="661538" y="3327"/>
                </a:lnTo>
                <a:lnTo>
                  <a:pt x="691311" y="1896"/>
                </a:lnTo>
                <a:lnTo>
                  <a:pt x="722005" y="854"/>
                </a:lnTo>
                <a:lnTo>
                  <a:pt x="753518" y="216"/>
                </a:lnTo>
                <a:lnTo>
                  <a:pt x="785749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29000" y="1797050"/>
            <a:ext cx="428625" cy="4500562"/>
          </a:xfrm>
          <a:custGeom>
            <a:avLst/>
            <a:gdLst/>
            <a:ahLst/>
            <a:cxnLst/>
            <a:rect l="l" t="t" r="r" b="b"/>
            <a:pathLst>
              <a:path w="428625" h="4500562">
                <a:moveTo>
                  <a:pt x="428625" y="4500562"/>
                </a:moveTo>
                <a:lnTo>
                  <a:pt x="388157" y="4499926"/>
                </a:lnTo>
                <a:lnTo>
                  <a:pt x="332435" y="4496773"/>
                </a:lnTo>
                <a:lnTo>
                  <a:pt x="284803" y="4491331"/>
                </a:lnTo>
                <a:lnTo>
                  <a:pt x="237994" y="4481201"/>
                </a:lnTo>
                <a:lnTo>
                  <a:pt x="214249" y="4464850"/>
                </a:lnTo>
                <a:lnTo>
                  <a:pt x="214375" y="2286000"/>
                </a:lnTo>
                <a:lnTo>
                  <a:pt x="213407" y="2282589"/>
                </a:lnTo>
                <a:lnTo>
                  <a:pt x="205920" y="2276052"/>
                </a:lnTo>
                <a:lnTo>
                  <a:pt x="191622" y="2269995"/>
                </a:lnTo>
                <a:lnTo>
                  <a:pt x="182140" y="2267183"/>
                </a:lnTo>
                <a:lnTo>
                  <a:pt x="171220" y="2264534"/>
                </a:lnTo>
                <a:lnTo>
                  <a:pt x="158950" y="2262065"/>
                </a:lnTo>
                <a:lnTo>
                  <a:pt x="145418" y="2259789"/>
                </a:lnTo>
                <a:lnTo>
                  <a:pt x="130712" y="2257721"/>
                </a:lnTo>
                <a:lnTo>
                  <a:pt x="114922" y="2255876"/>
                </a:lnTo>
                <a:lnTo>
                  <a:pt x="98134" y="2254269"/>
                </a:lnTo>
                <a:lnTo>
                  <a:pt x="80438" y="2252914"/>
                </a:lnTo>
                <a:lnTo>
                  <a:pt x="61920" y="2251826"/>
                </a:lnTo>
                <a:lnTo>
                  <a:pt x="42671" y="2251021"/>
                </a:lnTo>
                <a:lnTo>
                  <a:pt x="22777" y="2250512"/>
                </a:lnTo>
                <a:lnTo>
                  <a:pt x="2327" y="2250315"/>
                </a:lnTo>
                <a:lnTo>
                  <a:pt x="0" y="2250313"/>
                </a:lnTo>
                <a:lnTo>
                  <a:pt x="20507" y="2250151"/>
                </a:lnTo>
                <a:lnTo>
                  <a:pt x="59794" y="2248903"/>
                </a:lnTo>
                <a:lnTo>
                  <a:pt x="113085" y="2244942"/>
                </a:lnTo>
                <a:lnTo>
                  <a:pt x="157491" y="2238826"/>
                </a:lnTo>
                <a:lnTo>
                  <a:pt x="198764" y="2228008"/>
                </a:lnTo>
                <a:lnTo>
                  <a:pt x="214375" y="2214626"/>
                </a:lnTo>
                <a:lnTo>
                  <a:pt x="214375" y="35687"/>
                </a:lnTo>
                <a:lnTo>
                  <a:pt x="215344" y="32274"/>
                </a:lnTo>
                <a:lnTo>
                  <a:pt x="222830" y="25734"/>
                </a:lnTo>
                <a:lnTo>
                  <a:pt x="229172" y="22636"/>
                </a:lnTo>
                <a:lnTo>
                  <a:pt x="237128" y="19674"/>
                </a:lnTo>
                <a:lnTo>
                  <a:pt x="246610" y="16860"/>
                </a:lnTo>
                <a:lnTo>
                  <a:pt x="257532" y="14211"/>
                </a:lnTo>
                <a:lnTo>
                  <a:pt x="269804" y="11741"/>
                </a:lnTo>
                <a:lnTo>
                  <a:pt x="283338" y="9464"/>
                </a:lnTo>
                <a:lnTo>
                  <a:pt x="298047" y="7396"/>
                </a:lnTo>
                <a:lnTo>
                  <a:pt x="313843" y="5552"/>
                </a:lnTo>
                <a:lnTo>
                  <a:pt x="330636" y="3945"/>
                </a:lnTo>
                <a:lnTo>
                  <a:pt x="348341" y="2592"/>
                </a:lnTo>
                <a:lnTo>
                  <a:pt x="366867" y="1506"/>
                </a:lnTo>
                <a:lnTo>
                  <a:pt x="386128" y="702"/>
                </a:lnTo>
                <a:lnTo>
                  <a:pt x="406035" y="196"/>
                </a:lnTo>
                <a:lnTo>
                  <a:pt x="426500" y="1"/>
                </a:lnTo>
                <a:lnTo>
                  <a:pt x="42862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786376" y="1154176"/>
            <a:ext cx="285750" cy="2286000"/>
          </a:xfrm>
          <a:custGeom>
            <a:avLst/>
            <a:gdLst/>
            <a:ahLst/>
            <a:cxnLst/>
            <a:rect l="l" t="t" r="r" b="b"/>
            <a:pathLst>
              <a:path w="285750" h="2286000">
                <a:moveTo>
                  <a:pt x="285750" y="2286000"/>
                </a:moveTo>
                <a:lnTo>
                  <a:pt x="245853" y="2285059"/>
                </a:lnTo>
                <a:lnTo>
                  <a:pt x="194685" y="2280534"/>
                </a:lnTo>
                <a:lnTo>
                  <a:pt x="150944" y="2270067"/>
                </a:lnTo>
                <a:lnTo>
                  <a:pt x="142875" y="2262124"/>
                </a:lnTo>
                <a:lnTo>
                  <a:pt x="142875" y="1166749"/>
                </a:lnTo>
                <a:lnTo>
                  <a:pt x="141431" y="1163341"/>
                </a:lnTo>
                <a:lnTo>
                  <a:pt x="137234" y="1160088"/>
                </a:lnTo>
                <a:lnTo>
                  <a:pt x="130481" y="1157022"/>
                </a:lnTo>
                <a:lnTo>
                  <a:pt x="121372" y="1154175"/>
                </a:lnTo>
                <a:lnTo>
                  <a:pt x="110106" y="1151578"/>
                </a:lnTo>
                <a:lnTo>
                  <a:pt x="96880" y="1149263"/>
                </a:lnTo>
                <a:lnTo>
                  <a:pt x="81895" y="1147263"/>
                </a:lnTo>
                <a:lnTo>
                  <a:pt x="65348" y="1145608"/>
                </a:lnTo>
                <a:lnTo>
                  <a:pt x="47440" y="1144331"/>
                </a:lnTo>
                <a:lnTo>
                  <a:pt x="28367" y="1143464"/>
                </a:lnTo>
                <a:lnTo>
                  <a:pt x="8330" y="1143039"/>
                </a:lnTo>
                <a:lnTo>
                  <a:pt x="0" y="1143000"/>
                </a:lnTo>
                <a:lnTo>
                  <a:pt x="20367" y="1142759"/>
                </a:lnTo>
                <a:lnTo>
                  <a:pt x="58252" y="1140933"/>
                </a:lnTo>
                <a:lnTo>
                  <a:pt x="104971" y="1135327"/>
                </a:lnTo>
                <a:lnTo>
                  <a:pt x="142633" y="1120524"/>
                </a:lnTo>
                <a:lnTo>
                  <a:pt x="142875" y="1119124"/>
                </a:lnTo>
                <a:lnTo>
                  <a:pt x="142875" y="23749"/>
                </a:lnTo>
                <a:lnTo>
                  <a:pt x="144315" y="20341"/>
                </a:lnTo>
                <a:lnTo>
                  <a:pt x="148505" y="17088"/>
                </a:lnTo>
                <a:lnTo>
                  <a:pt x="155248" y="14022"/>
                </a:lnTo>
                <a:lnTo>
                  <a:pt x="164346" y="11175"/>
                </a:lnTo>
                <a:lnTo>
                  <a:pt x="175602" y="8578"/>
                </a:lnTo>
                <a:lnTo>
                  <a:pt x="188819" y="6263"/>
                </a:lnTo>
                <a:lnTo>
                  <a:pt x="203799" y="4263"/>
                </a:lnTo>
                <a:lnTo>
                  <a:pt x="220345" y="2608"/>
                </a:lnTo>
                <a:lnTo>
                  <a:pt x="238259" y="1331"/>
                </a:lnTo>
                <a:lnTo>
                  <a:pt x="257346" y="464"/>
                </a:lnTo>
                <a:lnTo>
                  <a:pt x="277406" y="39"/>
                </a:lnTo>
                <a:lnTo>
                  <a:pt x="285750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86626" y="796925"/>
            <a:ext cx="142875" cy="1000125"/>
          </a:xfrm>
          <a:custGeom>
            <a:avLst/>
            <a:gdLst/>
            <a:ahLst/>
            <a:cxnLst/>
            <a:rect l="l" t="t" r="r" b="b"/>
            <a:pathLst>
              <a:path w="142875" h="1000125">
                <a:moveTo>
                  <a:pt x="142875" y="1000125"/>
                </a:moveTo>
                <a:lnTo>
                  <a:pt x="122937" y="999655"/>
                </a:lnTo>
                <a:lnTo>
                  <a:pt x="105171" y="998335"/>
                </a:lnTo>
                <a:lnTo>
                  <a:pt x="79313" y="993665"/>
                </a:lnTo>
                <a:lnTo>
                  <a:pt x="71374" y="988187"/>
                </a:lnTo>
                <a:lnTo>
                  <a:pt x="71374" y="511937"/>
                </a:lnTo>
                <a:lnTo>
                  <a:pt x="68550" y="508599"/>
                </a:lnTo>
                <a:lnTo>
                  <a:pt x="60610" y="505628"/>
                </a:lnTo>
                <a:lnTo>
                  <a:pt x="48355" y="503155"/>
                </a:lnTo>
                <a:lnTo>
                  <a:pt x="32583" y="501312"/>
                </a:lnTo>
                <a:lnTo>
                  <a:pt x="14092" y="500231"/>
                </a:lnTo>
                <a:lnTo>
                  <a:pt x="0" y="499999"/>
                </a:lnTo>
                <a:lnTo>
                  <a:pt x="19919" y="499538"/>
                </a:lnTo>
                <a:lnTo>
                  <a:pt x="37677" y="498238"/>
                </a:lnTo>
                <a:lnTo>
                  <a:pt x="63509" y="493615"/>
                </a:lnTo>
                <a:lnTo>
                  <a:pt x="71374" y="488188"/>
                </a:lnTo>
                <a:lnTo>
                  <a:pt x="71374" y="11937"/>
                </a:lnTo>
                <a:lnTo>
                  <a:pt x="74189" y="8605"/>
                </a:lnTo>
                <a:lnTo>
                  <a:pt x="82107" y="5638"/>
                </a:lnTo>
                <a:lnTo>
                  <a:pt x="94337" y="3167"/>
                </a:lnTo>
                <a:lnTo>
                  <a:pt x="110089" y="1323"/>
                </a:lnTo>
                <a:lnTo>
                  <a:pt x="128571" y="238"/>
                </a:lnTo>
                <a:lnTo>
                  <a:pt x="14287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43500" y="3797300"/>
            <a:ext cx="214375" cy="2428875"/>
          </a:xfrm>
          <a:custGeom>
            <a:avLst/>
            <a:gdLst/>
            <a:ahLst/>
            <a:cxnLst/>
            <a:rect l="l" t="t" r="r" b="b"/>
            <a:pathLst>
              <a:path w="214375" h="2428875">
                <a:moveTo>
                  <a:pt x="214375" y="2428875"/>
                </a:moveTo>
                <a:lnTo>
                  <a:pt x="175177" y="2427642"/>
                </a:lnTo>
                <a:lnTo>
                  <a:pt x="129423" y="2421905"/>
                </a:lnTo>
                <a:lnTo>
                  <a:pt x="107187" y="2411018"/>
                </a:lnTo>
                <a:lnTo>
                  <a:pt x="107187" y="1232281"/>
                </a:lnTo>
                <a:lnTo>
                  <a:pt x="105279" y="1228895"/>
                </a:lnTo>
                <a:lnTo>
                  <a:pt x="99790" y="1225725"/>
                </a:lnTo>
                <a:lnTo>
                  <a:pt x="91073" y="1222827"/>
                </a:lnTo>
                <a:lnTo>
                  <a:pt x="79480" y="1220260"/>
                </a:lnTo>
                <a:lnTo>
                  <a:pt x="65363" y="1218083"/>
                </a:lnTo>
                <a:lnTo>
                  <a:pt x="49077" y="1216354"/>
                </a:lnTo>
                <a:lnTo>
                  <a:pt x="30973" y="1215131"/>
                </a:lnTo>
                <a:lnTo>
                  <a:pt x="11404" y="1214474"/>
                </a:lnTo>
                <a:lnTo>
                  <a:pt x="0" y="1214374"/>
                </a:lnTo>
                <a:lnTo>
                  <a:pt x="20235" y="1214060"/>
                </a:lnTo>
                <a:lnTo>
                  <a:pt x="71917" y="1209807"/>
                </a:lnTo>
                <a:lnTo>
                  <a:pt x="107187" y="1196594"/>
                </a:lnTo>
                <a:lnTo>
                  <a:pt x="107187" y="17906"/>
                </a:lnTo>
                <a:lnTo>
                  <a:pt x="109096" y="14521"/>
                </a:lnTo>
                <a:lnTo>
                  <a:pt x="114585" y="11351"/>
                </a:lnTo>
                <a:lnTo>
                  <a:pt x="123302" y="8453"/>
                </a:lnTo>
                <a:lnTo>
                  <a:pt x="134895" y="5886"/>
                </a:lnTo>
                <a:lnTo>
                  <a:pt x="149012" y="3709"/>
                </a:lnTo>
                <a:lnTo>
                  <a:pt x="165298" y="1980"/>
                </a:lnTo>
                <a:lnTo>
                  <a:pt x="183402" y="757"/>
                </a:lnTo>
                <a:lnTo>
                  <a:pt x="202971" y="100"/>
                </a:lnTo>
                <a:lnTo>
                  <a:pt x="21437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87374" y="302514"/>
            <a:ext cx="3236033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spc="0" baseline="3413" dirty="0">
                <a:latin typeface="Calibri"/>
                <a:cs typeface="Calibri"/>
              </a:rPr>
              <a:t>P</a:t>
            </a:r>
            <a:r>
              <a:rPr sz="2400" b="1" spc="-9" baseline="3413" dirty="0">
                <a:latin typeface="Calibri"/>
                <a:cs typeface="Calibri"/>
              </a:rPr>
              <a:t>R</a:t>
            </a:r>
            <a:r>
              <a:rPr sz="2400" b="1" spc="0" baseline="3413" dirty="0">
                <a:latin typeface="Calibri"/>
                <a:cs typeface="Calibri"/>
              </a:rPr>
              <a:t>OCED</a:t>
            </a:r>
            <a:r>
              <a:rPr sz="2400" b="1" spc="-4" baseline="3413" dirty="0">
                <a:latin typeface="Calibri"/>
                <a:cs typeface="Calibri"/>
              </a:rPr>
              <a:t>I</a:t>
            </a:r>
            <a:r>
              <a:rPr sz="2400" b="1" spc="0" baseline="3413" dirty="0">
                <a:latin typeface="Calibri"/>
                <a:cs typeface="Calibri"/>
              </a:rPr>
              <a:t>M</a:t>
            </a:r>
            <a:r>
              <a:rPr sz="2400" b="1" spc="-9" baseline="3413" dirty="0">
                <a:latin typeface="Calibri"/>
                <a:cs typeface="Calibri"/>
              </a:rPr>
              <a:t>I</a:t>
            </a:r>
            <a:r>
              <a:rPr sz="2400" b="1" spc="0" baseline="3413" dirty="0">
                <a:latin typeface="Calibri"/>
                <a:cs typeface="Calibri"/>
              </a:rPr>
              <a:t>E</a:t>
            </a:r>
            <a:r>
              <a:rPr sz="2400" b="1" spc="4" baseline="3413" dirty="0">
                <a:latin typeface="Calibri"/>
                <a:cs typeface="Calibri"/>
              </a:rPr>
              <a:t>N</a:t>
            </a:r>
            <a:r>
              <a:rPr sz="2400" b="1" spc="-44" baseline="3413" dirty="0">
                <a:latin typeface="Calibri"/>
                <a:cs typeface="Calibri"/>
              </a:rPr>
              <a:t>T</a:t>
            </a:r>
            <a:r>
              <a:rPr sz="2400" b="1" spc="0" baseline="3413" dirty="0">
                <a:latin typeface="Calibri"/>
                <a:cs typeface="Calibri"/>
              </a:rPr>
              <a:t>OS</a:t>
            </a:r>
            <a:r>
              <a:rPr sz="2400" b="1" spc="274" baseline="3413" dirty="0">
                <a:latin typeface="Calibri"/>
                <a:cs typeface="Calibri"/>
              </a:rPr>
              <a:t> </a:t>
            </a:r>
            <a:r>
              <a:rPr sz="2400" b="1" spc="0" baseline="3413" dirty="0">
                <a:latin typeface="Calibri"/>
                <a:cs typeface="Calibri"/>
              </a:rPr>
              <a:t>DE</a:t>
            </a:r>
            <a:r>
              <a:rPr sz="2400" b="1" spc="-17" baseline="3413" dirty="0">
                <a:latin typeface="Calibri"/>
                <a:cs typeface="Calibri"/>
              </a:rPr>
              <a:t> </a:t>
            </a:r>
            <a:r>
              <a:rPr sz="2400" b="1" spc="0" baseline="3413" dirty="0">
                <a:latin typeface="Calibri"/>
                <a:cs typeface="Calibri"/>
              </a:rPr>
              <a:t>R</a:t>
            </a:r>
            <a:r>
              <a:rPr sz="2400" b="1" spc="-19" baseline="3413" dirty="0">
                <a:latin typeface="Calibri"/>
                <a:cs typeface="Calibri"/>
              </a:rPr>
              <a:t>E</a:t>
            </a:r>
            <a:r>
              <a:rPr sz="2400" b="1" spc="4" baseline="3413" dirty="0">
                <a:latin typeface="Calibri"/>
                <a:cs typeface="Calibri"/>
              </a:rPr>
              <a:t>C</a:t>
            </a:r>
            <a:r>
              <a:rPr sz="2400" b="1" spc="0" baseline="3413" dirty="0">
                <a:latin typeface="Calibri"/>
                <a:cs typeface="Calibri"/>
              </a:rPr>
              <a:t>TIF</a:t>
            </a:r>
            <a:r>
              <a:rPr sz="2400" b="1" spc="-9" baseline="3413" dirty="0">
                <a:latin typeface="Calibri"/>
                <a:cs typeface="Calibri"/>
              </a:rPr>
              <a:t>I</a:t>
            </a:r>
            <a:r>
              <a:rPr sz="2400" b="1" spc="0" baseline="3413" dirty="0">
                <a:latin typeface="Calibri"/>
                <a:cs typeface="Calibri"/>
              </a:rPr>
              <a:t>C</a:t>
            </a:r>
            <a:r>
              <a:rPr sz="2400" b="1" spc="-25" baseline="3413" dirty="0">
                <a:latin typeface="Calibri"/>
                <a:cs typeface="Calibri"/>
              </a:rPr>
              <a:t>A</a:t>
            </a:r>
            <a:r>
              <a:rPr sz="2400" b="1" spc="0" baseline="3413" dirty="0">
                <a:latin typeface="Calibri"/>
                <a:cs typeface="Calibri"/>
              </a:rPr>
              <a:t>C</a:t>
            </a:r>
            <a:r>
              <a:rPr sz="2400" b="1" spc="-9" baseline="3413" dirty="0">
                <a:latin typeface="Calibri"/>
                <a:cs typeface="Calibri"/>
              </a:rPr>
              <a:t>I</a:t>
            </a:r>
            <a:r>
              <a:rPr sz="2400" b="1" spc="0" baseline="3413" dirty="0">
                <a:latin typeface="Calibri"/>
                <a:cs typeface="Calibri"/>
              </a:rPr>
              <a:t>ÓN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66728" y="302514"/>
            <a:ext cx="282446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spc="0" baseline="3413" dirty="0">
                <a:latin typeface="Calibri"/>
                <a:cs typeface="Calibri"/>
              </a:rPr>
              <a:t>DE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30763" y="302514"/>
            <a:ext cx="3752430" cy="2280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25"/>
              </a:lnSpc>
              <a:spcBef>
                <a:spcPts val="86"/>
              </a:spcBef>
            </a:pPr>
            <a:r>
              <a:rPr sz="2400" b="1" spc="4" baseline="3413" dirty="0">
                <a:latin typeface="Calibri"/>
                <a:cs typeface="Calibri"/>
              </a:rPr>
              <a:t>Á</a:t>
            </a:r>
            <a:r>
              <a:rPr sz="2400" b="1" spc="0" baseline="3413" dirty="0">
                <a:latin typeface="Calibri"/>
                <a:cs typeface="Calibri"/>
              </a:rPr>
              <a:t>R</a:t>
            </a:r>
            <a:r>
              <a:rPr sz="2400" b="1" spc="-19" baseline="3413" dirty="0">
                <a:latin typeface="Calibri"/>
                <a:cs typeface="Calibri"/>
              </a:rPr>
              <a:t>E</a:t>
            </a:r>
            <a:r>
              <a:rPr sz="2400" b="1" spc="25" baseline="3413" dirty="0">
                <a:latin typeface="Calibri"/>
                <a:cs typeface="Calibri"/>
              </a:rPr>
              <a:t>A</a:t>
            </a:r>
            <a:r>
              <a:rPr sz="2400" b="1" spc="0" baseline="3413" dirty="0">
                <a:latin typeface="Calibri"/>
                <a:cs typeface="Calibri"/>
              </a:rPr>
              <a:t>,</a:t>
            </a:r>
            <a:r>
              <a:rPr sz="2400" b="1" spc="-31" baseline="3413" dirty="0">
                <a:latin typeface="Calibri"/>
                <a:cs typeface="Calibri"/>
              </a:rPr>
              <a:t> </a:t>
            </a:r>
            <a:r>
              <a:rPr sz="2400" b="1" spc="0" baseline="3413" dirty="0">
                <a:latin typeface="Calibri"/>
                <a:cs typeface="Calibri"/>
              </a:rPr>
              <a:t>L</a:t>
            </a:r>
            <a:r>
              <a:rPr sz="2400" b="1" spc="-9" baseline="3413" dirty="0">
                <a:latin typeface="Calibri"/>
                <a:cs typeface="Calibri"/>
              </a:rPr>
              <a:t>I</a:t>
            </a:r>
            <a:r>
              <a:rPr sz="2400" b="1" spc="0" baseline="3413" dirty="0">
                <a:latin typeface="Calibri"/>
                <a:cs typeface="Calibri"/>
              </a:rPr>
              <a:t>N</a:t>
            </a:r>
            <a:r>
              <a:rPr sz="2400" b="1" spc="4" baseline="3413" dirty="0">
                <a:latin typeface="Calibri"/>
                <a:cs typeface="Calibri"/>
              </a:rPr>
              <a:t>D</a:t>
            </a:r>
            <a:r>
              <a:rPr sz="2400" b="1" spc="0" baseline="3413" dirty="0">
                <a:latin typeface="Calibri"/>
                <a:cs typeface="Calibri"/>
              </a:rPr>
              <a:t>E</a:t>
            </a:r>
            <a:r>
              <a:rPr sz="2400" b="1" spc="-9" baseline="3413" dirty="0">
                <a:latin typeface="Calibri"/>
                <a:cs typeface="Calibri"/>
              </a:rPr>
              <a:t>R</a:t>
            </a:r>
            <a:r>
              <a:rPr sz="2400" b="1" spc="0" baseline="3413" dirty="0">
                <a:latin typeface="Calibri"/>
                <a:cs typeface="Calibri"/>
              </a:rPr>
              <a:t>OS</a:t>
            </a:r>
            <a:r>
              <a:rPr sz="2400" b="1" spc="-56" baseline="3413" dirty="0">
                <a:latin typeface="Calibri"/>
                <a:cs typeface="Calibri"/>
              </a:rPr>
              <a:t> </a:t>
            </a:r>
            <a:r>
              <a:rPr sz="2400" b="1" spc="0" baseline="3413" dirty="0">
                <a:latin typeface="Calibri"/>
                <a:cs typeface="Calibri"/>
              </a:rPr>
              <a:t>Y</a:t>
            </a:r>
            <a:r>
              <a:rPr sz="2400" b="1" spc="1" baseline="3413" dirty="0">
                <a:latin typeface="Calibri"/>
                <a:cs typeface="Calibri"/>
              </a:rPr>
              <a:t> </a:t>
            </a:r>
            <a:r>
              <a:rPr sz="2400" b="1" spc="0" baseline="3413" dirty="0">
                <a:latin typeface="Calibri"/>
                <a:cs typeface="Calibri"/>
              </a:rPr>
              <a:t>MED</a:t>
            </a:r>
            <a:r>
              <a:rPr sz="2400" b="1" spc="-4" baseline="3413" dirty="0">
                <a:latin typeface="Calibri"/>
                <a:cs typeface="Calibri"/>
              </a:rPr>
              <a:t>I</a:t>
            </a:r>
            <a:r>
              <a:rPr sz="2400" b="1" spc="-34" baseline="3413" dirty="0">
                <a:latin typeface="Calibri"/>
                <a:cs typeface="Calibri"/>
              </a:rPr>
              <a:t>D</a:t>
            </a:r>
            <a:r>
              <a:rPr sz="2400" b="1" spc="4" baseline="3413" dirty="0">
                <a:latin typeface="Calibri"/>
                <a:cs typeface="Calibri"/>
              </a:rPr>
              <a:t>A</a:t>
            </a:r>
            <a:r>
              <a:rPr sz="2400" b="1" spc="0" baseline="3413" dirty="0">
                <a:latin typeface="Calibri"/>
                <a:cs typeface="Calibri"/>
              </a:rPr>
              <a:t>S</a:t>
            </a:r>
            <a:r>
              <a:rPr sz="2400" b="1" spc="-43" baseline="3413" dirty="0">
                <a:latin typeface="Calibri"/>
                <a:cs typeface="Calibri"/>
              </a:rPr>
              <a:t> </a:t>
            </a:r>
            <a:r>
              <a:rPr sz="2400" b="1" spc="0" baseline="3413" dirty="0">
                <a:latin typeface="Calibri"/>
                <a:cs typeface="Calibri"/>
              </a:rPr>
              <a:t>PE</a:t>
            </a:r>
            <a:r>
              <a:rPr sz="2400" b="1" spc="4" baseline="3413" dirty="0">
                <a:latin typeface="Calibri"/>
                <a:cs typeface="Calibri"/>
              </a:rPr>
              <a:t>R</a:t>
            </a:r>
            <a:r>
              <a:rPr sz="2400" b="1" spc="-4" baseline="3413" dirty="0">
                <a:latin typeface="Calibri"/>
                <a:cs typeface="Calibri"/>
              </a:rPr>
              <a:t>I</a:t>
            </a:r>
            <a:r>
              <a:rPr sz="2400" b="1" spc="0" baseline="3413" dirty="0">
                <a:latin typeface="Calibri"/>
                <a:cs typeface="Calibri"/>
              </a:rPr>
              <a:t>MÉTRI</a:t>
            </a:r>
            <a:r>
              <a:rPr sz="2400" b="1" spc="-9" baseline="3413" dirty="0">
                <a:latin typeface="Calibri"/>
                <a:cs typeface="Calibri"/>
              </a:rPr>
              <a:t>C</a:t>
            </a:r>
            <a:r>
              <a:rPr sz="2400" b="1" spc="4" baseline="3413" dirty="0">
                <a:latin typeface="Calibri"/>
                <a:cs typeface="Calibri"/>
              </a:rPr>
              <a:t>A</a:t>
            </a:r>
            <a:r>
              <a:rPr sz="2400" b="1" spc="0" baseline="3413" dirty="0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150745" y="923330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52258" y="923330"/>
            <a:ext cx="114553" cy="4170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24481" y="934085"/>
            <a:ext cx="1700782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>
                <a:latin typeface="Calibri"/>
                <a:cs typeface="Calibri"/>
              </a:rPr>
              <a:t>F</a:t>
            </a:r>
            <a:r>
              <a:rPr sz="2100" spc="4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alida</a:t>
            </a:r>
            <a:r>
              <a:rPr sz="2100" spc="-9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:</a:t>
            </a:r>
            <a:r>
              <a:rPr sz="2100" spc="1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Eli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in</a:t>
            </a:r>
            <a:r>
              <a:rPr sz="2100" spc="-4" baseline="1950" dirty="0">
                <a:latin typeface="Calibri"/>
                <a:cs typeface="Calibri"/>
              </a:rPr>
              <a:t>a</a:t>
            </a:r>
            <a:r>
              <a:rPr sz="2100" spc="0" baseline="1950" dirty="0">
                <a:latin typeface="Calibri"/>
                <a:cs typeface="Calibri"/>
              </a:rPr>
              <a:t>r </a:t>
            </a:r>
            <a:r>
              <a:rPr sz="2100" spc="-9" baseline="1950" dirty="0">
                <a:latin typeface="Calibri"/>
                <a:cs typeface="Calibri"/>
              </a:rPr>
              <a:t>u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r>
              <a:rPr sz="2100" spc="0" baseline="1950" dirty="0">
                <a:latin typeface="Calibri"/>
                <a:cs typeface="Calibri"/>
              </a:rPr>
              <a:t>in</a:t>
            </a:r>
            <a:r>
              <a:rPr sz="2100" spc="-29" baseline="1950" dirty="0">
                <a:latin typeface="Calibri"/>
                <a:cs typeface="Calibri"/>
              </a:rPr>
              <a:t>e</a:t>
            </a:r>
            <a:r>
              <a:rPr sz="2100" spc="-19" baseline="1950" dirty="0">
                <a:latin typeface="Calibri"/>
                <a:cs typeface="Calibri"/>
              </a:rPr>
              <a:t>x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tit</a:t>
            </a:r>
            <a:r>
              <a:rPr sz="2100" spc="-9" baseline="1950" dirty="0">
                <a:latin typeface="Calibri"/>
                <a:cs typeface="Calibri"/>
              </a:rPr>
              <a:t>u</a:t>
            </a:r>
            <a:r>
              <a:rPr sz="2100" spc="0" baseline="1950" dirty="0">
                <a:latin typeface="Calibri"/>
                <a:cs typeface="Calibri"/>
              </a:rPr>
              <a:t>d</a:t>
            </a:r>
            <a:r>
              <a:rPr sz="2100" spc="24" baseline="1950" dirty="0">
                <a:latin typeface="Calibri"/>
                <a:cs typeface="Calibri"/>
              </a:rPr>
              <a:t> 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4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9" baseline="1950" dirty="0">
                <a:latin typeface="Calibri"/>
                <a:cs typeface="Calibri"/>
              </a:rPr>
              <a:t>s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-25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al.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25995" y="934085"/>
            <a:ext cx="1569915" cy="8437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-29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or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mu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-9" baseline="1950" dirty="0">
                <a:latin typeface="Calibri"/>
                <a:cs typeface="Calibri"/>
              </a:rPr>
              <a:t>u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cu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25" baseline="1950" dirty="0">
                <a:latin typeface="Calibri"/>
                <a:cs typeface="Calibri"/>
              </a:rPr>
              <a:t>r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o.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oc</a:t>
            </a:r>
            <a:r>
              <a:rPr sz="2100" spc="-4" baseline="1950" dirty="0">
                <a:latin typeface="Calibri"/>
                <a:cs typeface="Calibri"/>
              </a:rPr>
              <a:t>ed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ie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</a:pPr>
            <a:r>
              <a:rPr sz="2100" spc="-19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14" baseline="1950" dirty="0">
                <a:latin typeface="Calibri"/>
                <a:cs typeface="Calibri"/>
              </a:rPr>
              <a:t>nt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n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4" baseline="1950" dirty="0">
                <a:latin typeface="Calibri"/>
                <a:cs typeface="Calibri"/>
              </a:rPr>
              <a:t>o</a:t>
            </a:r>
            <a:r>
              <a:rPr sz="2100" spc="0" baseline="1950" dirty="0">
                <a:latin typeface="Calibri"/>
                <a:cs typeface="Calibri"/>
              </a:rPr>
              <a:t>so 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9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arial.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oc</a:t>
            </a:r>
            <a:r>
              <a:rPr sz="2100" spc="-4" baseline="1950" dirty="0">
                <a:latin typeface="Calibri"/>
                <a:cs typeface="Calibri"/>
              </a:rPr>
              <a:t>e</a:t>
            </a:r>
            <a:r>
              <a:rPr sz="2100" spc="0" baseline="1950" dirty="0">
                <a:latin typeface="Calibri"/>
                <a:cs typeface="Calibri"/>
              </a:rPr>
              <a:t>so</a:t>
            </a:r>
            <a:r>
              <a:rPr sz="2100" spc="301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J</a:t>
            </a:r>
            <a:r>
              <a:rPr sz="2100" spc="-9" baseline="1950" dirty="0">
                <a:latin typeface="Calibri"/>
                <a:cs typeface="Calibri"/>
              </a:rPr>
              <a:t>u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ial.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23129" y="1234480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96865" y="1245235"/>
            <a:ext cx="1360798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t.</a:t>
            </a:r>
            <a:r>
              <a:rPr sz="2100" spc="-1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13 L</a:t>
            </a:r>
            <a:r>
              <a:rPr sz="2100" spc="-14" baseline="1950" dirty="0">
                <a:latin typeface="Calibri"/>
                <a:cs typeface="Calibri"/>
              </a:rPr>
              <a:t>e</a:t>
            </a:r>
            <a:r>
              <a:rPr sz="2100" spc="0" baseline="1950" dirty="0">
                <a:latin typeface="Calibri"/>
                <a:cs typeface="Calibri"/>
              </a:rPr>
              <a:t>y</a:t>
            </a:r>
            <a:r>
              <a:rPr sz="2100" spc="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2</a:t>
            </a:r>
            <a:r>
              <a:rPr sz="2100" spc="-4" baseline="1950" dirty="0">
                <a:latin typeface="Calibri"/>
                <a:cs typeface="Calibri"/>
              </a:rPr>
              <a:t>7</a:t>
            </a:r>
            <a:r>
              <a:rPr sz="2100" spc="0" baseline="1950" dirty="0">
                <a:latin typeface="Calibri"/>
                <a:cs typeface="Calibri"/>
              </a:rPr>
              <a:t>3</a:t>
            </a:r>
            <a:r>
              <a:rPr sz="2100" spc="-4" baseline="1950" dirty="0">
                <a:latin typeface="Calibri"/>
                <a:cs typeface="Calibri"/>
              </a:rPr>
              <a:t>3</a:t>
            </a:r>
            <a:r>
              <a:rPr sz="2100" spc="0" baseline="1950" dirty="0">
                <a:latin typeface="Calibri"/>
                <a:cs typeface="Calibri"/>
              </a:rPr>
              <a:t>3.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52258" y="1563410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23129" y="2087920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96865" y="2098675"/>
            <a:ext cx="2945948" cy="12708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-3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.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L</a:t>
            </a:r>
            <a:r>
              <a:rPr sz="2100" spc="-4" baseline="1950" dirty="0">
                <a:latin typeface="Calibri"/>
                <a:cs typeface="Calibri"/>
              </a:rPr>
              <a:t>e</a:t>
            </a:r>
            <a:r>
              <a:rPr sz="2100" spc="0" baseline="1950" dirty="0">
                <a:latin typeface="Calibri"/>
                <a:cs typeface="Calibri"/>
              </a:rPr>
              <a:t>gisl</a:t>
            </a:r>
            <a:r>
              <a:rPr sz="2100" spc="-4" baseline="1950" dirty="0">
                <a:latin typeface="Calibri"/>
                <a:cs typeface="Calibri"/>
              </a:rPr>
              <a:t>a</a:t>
            </a:r>
            <a:r>
              <a:rPr sz="2100" spc="0" baseline="1950" dirty="0">
                <a:latin typeface="Calibri"/>
                <a:cs typeface="Calibri"/>
              </a:rPr>
              <a:t>ti</a:t>
            </a:r>
            <a:r>
              <a:rPr sz="2100" spc="-9" baseline="1950" dirty="0">
                <a:latin typeface="Calibri"/>
                <a:cs typeface="Calibri"/>
              </a:rPr>
              <a:t>v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1</a:t>
            </a:r>
            <a:r>
              <a:rPr sz="2100" spc="-4" baseline="1950" dirty="0">
                <a:latin typeface="Calibri"/>
                <a:cs typeface="Calibri"/>
              </a:rPr>
              <a:t>0</a:t>
            </a:r>
            <a:r>
              <a:rPr sz="2100" spc="0" baseline="1950" dirty="0">
                <a:latin typeface="Calibri"/>
                <a:cs typeface="Calibri"/>
              </a:rPr>
              <a:t>89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y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-34" baseline="1950" dirty="0">
                <a:latin typeface="Calibri"/>
                <a:cs typeface="Calibri"/>
              </a:rPr>
              <a:t>D</a:t>
            </a:r>
            <a:r>
              <a:rPr sz="2100" spc="4" baseline="1950" dirty="0">
                <a:latin typeface="Calibri"/>
                <a:cs typeface="Calibri"/>
              </a:rPr>
              <a:t>.</a:t>
            </a:r>
            <a:r>
              <a:rPr sz="2100" spc="0" baseline="1950" dirty="0">
                <a:latin typeface="Calibri"/>
                <a:cs typeface="Calibri"/>
              </a:rPr>
              <a:t>S.</a:t>
            </a:r>
            <a:r>
              <a:rPr sz="2100" spc="-1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0</a:t>
            </a:r>
            <a:r>
              <a:rPr sz="2100" spc="-4" baseline="1950" dirty="0">
                <a:latin typeface="Calibri"/>
                <a:cs typeface="Calibri"/>
              </a:rPr>
              <a:t>3</a:t>
            </a:r>
            <a:r>
              <a:rPr sz="2100" spc="4" baseline="1950" dirty="0">
                <a:latin typeface="Calibri"/>
                <a:cs typeface="Calibri"/>
              </a:rPr>
              <a:t>2</a:t>
            </a:r>
            <a:r>
              <a:rPr sz="2100" spc="0" baseline="1950" dirty="0">
                <a:latin typeface="Calibri"/>
                <a:cs typeface="Calibri"/>
              </a:rPr>
              <a:t>-</a:t>
            </a:r>
            <a:r>
              <a:rPr sz="2100" spc="-4" baseline="1950" dirty="0">
                <a:latin typeface="Calibri"/>
                <a:cs typeface="Calibri"/>
              </a:rPr>
              <a:t>2008</a:t>
            </a:r>
            <a:r>
              <a:rPr sz="2100" spc="0" baseline="1950" dirty="0">
                <a:latin typeface="Calibri"/>
                <a:cs typeface="Calibri"/>
              </a:rPr>
              <a:t>-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r>
              <a:rPr sz="2100" spc="0" baseline="1950" dirty="0">
                <a:latin typeface="Calibri"/>
                <a:cs typeface="Calibri"/>
              </a:rPr>
              <a:t>viv</a:t>
            </a:r>
            <a:r>
              <a:rPr sz="2100" spc="4" baseline="1950" dirty="0">
                <a:latin typeface="Calibri"/>
                <a:cs typeface="Calibri"/>
              </a:rPr>
              <a:t>i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n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1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(</a:t>
            </a:r>
            <a:r>
              <a:rPr sz="2100" spc="-14" baseline="1950" dirty="0">
                <a:latin typeface="Calibri"/>
                <a:cs typeface="Calibri"/>
              </a:rPr>
              <a:t>C</a:t>
            </a:r>
            <a:r>
              <a:rPr sz="2100" spc="-4" baseline="1950" dirty="0">
                <a:latin typeface="Calibri"/>
                <a:cs typeface="Calibri"/>
              </a:rPr>
              <a:t>O</a:t>
            </a:r>
            <a:r>
              <a:rPr sz="2100" spc="-9" baseline="1950" dirty="0">
                <a:latin typeface="Calibri"/>
                <a:cs typeface="Calibri"/>
              </a:rPr>
              <a:t>F</a:t>
            </a:r>
            <a:r>
              <a:rPr sz="2100" spc="-4" baseline="1950" dirty="0">
                <a:latin typeface="Calibri"/>
                <a:cs typeface="Calibri"/>
              </a:rPr>
              <a:t>OP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-4" baseline="1950" dirty="0">
                <a:latin typeface="Calibri"/>
                <a:cs typeface="Calibri"/>
              </a:rPr>
              <a:t>I</a:t>
            </a:r>
            <a:r>
              <a:rPr sz="2100" spc="0" baseline="1950" dirty="0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5"/>
              </a:lnSpc>
              <a:spcBef>
                <a:spcPts val="0"/>
              </a:spcBef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oc</a:t>
            </a:r>
            <a:r>
              <a:rPr sz="2100" spc="-4" baseline="1950" dirty="0">
                <a:latin typeface="Calibri"/>
                <a:cs typeface="Calibri"/>
              </a:rPr>
              <a:t>ed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ie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 </a:t>
            </a:r>
            <a:r>
              <a:rPr sz="2100" spc="4" baseline="1950" dirty="0">
                <a:latin typeface="Calibri"/>
                <a:cs typeface="Calibri"/>
              </a:rPr>
              <a:t>S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ea</a:t>
            </a:r>
            <a:r>
              <a:rPr sz="2100" spc="-9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ie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-14" baseline="1950" dirty="0">
                <a:latin typeface="Calibri"/>
                <a:cs typeface="Calibri"/>
              </a:rPr>
              <a:t>at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9" baseline="1950" dirty="0">
                <a:latin typeface="Calibri"/>
                <a:cs typeface="Calibri"/>
              </a:rPr>
              <a:t>s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-25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al</a:t>
            </a:r>
            <a:r>
              <a:rPr sz="2100" spc="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y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4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9" baseline="1950" dirty="0">
                <a:latin typeface="Calibri"/>
                <a:cs typeface="Calibri"/>
              </a:rPr>
              <a:t>s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-25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al –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L</a:t>
            </a:r>
            <a:r>
              <a:rPr sz="2100" spc="-14" baseline="1950" dirty="0">
                <a:latin typeface="Calibri"/>
                <a:cs typeface="Calibri"/>
              </a:rPr>
              <a:t>e</a:t>
            </a:r>
            <a:r>
              <a:rPr sz="2100" spc="0" baseline="1950" dirty="0">
                <a:latin typeface="Calibri"/>
                <a:cs typeface="Calibri"/>
              </a:rPr>
              <a:t>y</a:t>
            </a:r>
            <a:r>
              <a:rPr sz="2100" spc="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2</a:t>
            </a:r>
            <a:r>
              <a:rPr sz="2100" spc="-4" baseline="1950" dirty="0">
                <a:latin typeface="Calibri"/>
                <a:cs typeface="Calibri"/>
              </a:rPr>
              <a:t>8</a:t>
            </a:r>
            <a:r>
              <a:rPr sz="2100" spc="0" baseline="1950" dirty="0">
                <a:latin typeface="Calibri"/>
                <a:cs typeface="Calibri"/>
              </a:rPr>
              <a:t>2</a:t>
            </a:r>
            <a:r>
              <a:rPr sz="2100" spc="-4" baseline="1950" dirty="0">
                <a:latin typeface="Calibri"/>
                <a:cs typeface="Calibri"/>
              </a:rPr>
              <a:t>9</a:t>
            </a:r>
            <a:r>
              <a:rPr sz="2100" spc="0" baseline="1950" dirty="0">
                <a:latin typeface="Calibri"/>
                <a:cs typeface="Calibri"/>
              </a:rPr>
              <a:t>4</a:t>
            </a:r>
            <a:r>
              <a:rPr sz="2100" spc="1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y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-34" baseline="1950" dirty="0">
                <a:latin typeface="Calibri"/>
                <a:cs typeface="Calibri"/>
              </a:rPr>
              <a:t>D</a:t>
            </a:r>
            <a:r>
              <a:rPr sz="2100" spc="4" baseline="1950" dirty="0">
                <a:latin typeface="Calibri"/>
                <a:cs typeface="Calibri"/>
              </a:rPr>
              <a:t>.</a:t>
            </a:r>
            <a:r>
              <a:rPr sz="2100" spc="0" baseline="1950" dirty="0">
                <a:latin typeface="Calibri"/>
                <a:cs typeface="Calibri"/>
              </a:rPr>
              <a:t>S.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º</a:t>
            </a:r>
            <a:r>
              <a:rPr sz="2100" spc="-1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0</a:t>
            </a:r>
            <a:r>
              <a:rPr sz="2100" spc="-4" baseline="1950" dirty="0">
                <a:latin typeface="Calibri"/>
                <a:cs typeface="Calibri"/>
              </a:rPr>
              <a:t>05</a:t>
            </a:r>
            <a:r>
              <a:rPr sz="2100" spc="0" baseline="1950" dirty="0">
                <a:latin typeface="Calibri"/>
                <a:cs typeface="Calibri"/>
              </a:rPr>
              <a:t>-</a:t>
            </a:r>
            <a:r>
              <a:rPr sz="2100" spc="-4" baseline="1950" dirty="0">
                <a:latin typeface="Calibri"/>
                <a:cs typeface="Calibri"/>
              </a:rPr>
              <a:t>2006</a:t>
            </a:r>
            <a:r>
              <a:rPr sz="2100" spc="0" baseline="1950" dirty="0">
                <a:latin typeface="Calibri"/>
                <a:cs typeface="Calibri"/>
              </a:rPr>
              <a:t>-J</a:t>
            </a:r>
            <a:r>
              <a:rPr sz="2100" spc="-4" baseline="1950" dirty="0">
                <a:latin typeface="Calibri"/>
                <a:cs typeface="Calibri"/>
              </a:rPr>
              <a:t>U</a:t>
            </a:r>
            <a:r>
              <a:rPr sz="2100" spc="0" baseline="1950" dirty="0">
                <a:latin typeface="Calibri"/>
                <a:cs typeface="Calibri"/>
              </a:rPr>
              <a:t>S.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</a:pPr>
            <a:r>
              <a:rPr sz="2100" spc="0" baseline="1950" dirty="0">
                <a:latin typeface="Calibri"/>
                <a:cs typeface="Calibri"/>
              </a:rPr>
              <a:t>San</a:t>
            </a:r>
            <a:r>
              <a:rPr sz="2100" spc="-4" baseline="1950" dirty="0">
                <a:latin typeface="Calibri"/>
                <a:cs typeface="Calibri"/>
              </a:rPr>
              <a:t>e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ie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s</a:t>
            </a:r>
            <a:r>
              <a:rPr sz="2100" spc="-14" baseline="1950" dirty="0">
                <a:latin typeface="Calibri"/>
                <a:cs typeface="Calibri"/>
              </a:rPr>
              <a:t>tat</a:t>
            </a:r>
            <a:r>
              <a:rPr sz="2100" spc="0" baseline="1950" dirty="0">
                <a:latin typeface="Calibri"/>
                <a:cs typeface="Calibri"/>
              </a:rPr>
              <a:t>al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–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-34" baseline="1950" dirty="0">
                <a:latin typeface="Calibri"/>
                <a:cs typeface="Calibri"/>
              </a:rPr>
              <a:t>D</a:t>
            </a:r>
            <a:r>
              <a:rPr sz="2100" spc="4" baseline="1950" dirty="0">
                <a:latin typeface="Calibri"/>
                <a:cs typeface="Calibri"/>
              </a:rPr>
              <a:t>.</a:t>
            </a:r>
            <a:r>
              <a:rPr sz="2100" spc="0" baseline="1950" dirty="0">
                <a:latin typeface="Calibri"/>
                <a:cs typeface="Calibri"/>
              </a:rPr>
              <a:t>S.</a:t>
            </a:r>
            <a:r>
              <a:rPr sz="2100" spc="-1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0</a:t>
            </a:r>
            <a:r>
              <a:rPr sz="2100" spc="-4" baseline="1950" dirty="0">
                <a:latin typeface="Calibri"/>
                <a:cs typeface="Calibri"/>
              </a:rPr>
              <a:t>3</a:t>
            </a:r>
            <a:r>
              <a:rPr sz="2100" spc="0" baseline="1950" dirty="0">
                <a:latin typeface="Calibri"/>
                <a:cs typeface="Calibri"/>
              </a:rPr>
              <a:t>1-</a:t>
            </a:r>
            <a:r>
              <a:rPr sz="2100" spc="-4" baseline="1950" dirty="0">
                <a:latin typeface="Calibri"/>
                <a:cs typeface="Calibri"/>
              </a:rPr>
              <a:t>2001</a:t>
            </a:r>
            <a:r>
              <a:rPr sz="2100" spc="0" baseline="1950" dirty="0">
                <a:latin typeface="Calibri"/>
                <a:cs typeface="Calibri"/>
              </a:rPr>
              <a:t>-E</a:t>
            </a:r>
            <a:r>
              <a:rPr sz="2100" spc="-129" baseline="1950" dirty="0">
                <a:latin typeface="Calibri"/>
                <a:cs typeface="Calibri"/>
              </a:rPr>
              <a:t>F</a:t>
            </a:r>
            <a:r>
              <a:rPr sz="2100" spc="0" baseline="195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4252" y="2137958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7988" y="2148713"/>
            <a:ext cx="824102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>
                <a:latin typeface="Calibri"/>
                <a:cs typeface="Calibri"/>
              </a:rPr>
              <a:t>De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9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en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  <a:spcBef>
                <a:spcPts val="7"/>
              </a:spcBef>
            </a:pPr>
            <a:r>
              <a:rPr sz="2100" spc="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-14" baseline="1950" dirty="0">
                <a:latin typeface="Calibri"/>
                <a:cs typeface="Calibri"/>
              </a:rPr>
              <a:t>a</a:t>
            </a:r>
            <a:r>
              <a:rPr sz="2100" spc="0" baseline="1950" dirty="0">
                <a:latin typeface="Calibri"/>
                <a:cs typeface="Calibri"/>
              </a:rPr>
              <a:t>ti</a:t>
            </a:r>
            <a:r>
              <a:rPr sz="2100" spc="-9" baseline="1950" dirty="0">
                <a:latin typeface="Calibri"/>
                <a:cs typeface="Calibri"/>
              </a:rPr>
              <a:t>v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3129" y="2515021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23129" y="3155101"/>
            <a:ext cx="114553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642" y="3220339"/>
            <a:ext cx="1189137" cy="8441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tifi</a:t>
            </a:r>
            <a:r>
              <a:rPr sz="2100" spc="-1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4" baseline="1950" dirty="0">
                <a:latin typeface="Calibri"/>
                <a:cs typeface="Calibri"/>
              </a:rPr>
              <a:t>ó</a:t>
            </a:r>
            <a:r>
              <a:rPr sz="2100" spc="0" baseline="1950" dirty="0">
                <a:latin typeface="Calibri"/>
                <a:cs typeface="Calibri"/>
              </a:rPr>
              <a:t>n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  <a:spcBef>
                <a:spcPts val="7"/>
              </a:spcBef>
            </a:pPr>
            <a:r>
              <a:rPr sz="2100" spc="0" baseline="1950" dirty="0">
                <a:latin typeface="Calibri"/>
                <a:cs typeface="Calibri"/>
              </a:rPr>
              <a:t>á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eas, l</a:t>
            </a:r>
            <a:r>
              <a:rPr sz="2100" spc="4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nd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25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os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0"/>
              </a:lnSpc>
            </a:pPr>
            <a:r>
              <a:rPr sz="2100" spc="0" baseline="1950" dirty="0">
                <a:latin typeface="Calibri"/>
                <a:cs typeface="Calibri"/>
              </a:rPr>
              <a:t>y</a:t>
            </a:r>
            <a:r>
              <a:rPr sz="2100" spc="-4" baseline="1950" dirty="0">
                <a:latin typeface="Calibri"/>
                <a:cs typeface="Calibri"/>
              </a:rPr>
              <a:t> m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id</a:t>
            </a:r>
            <a:r>
              <a:rPr sz="2100" spc="-4" baseline="1950" dirty="0">
                <a:latin typeface="Calibri"/>
                <a:cs typeface="Calibri"/>
              </a:rPr>
              <a:t>a</a:t>
            </a:r>
            <a:r>
              <a:rPr sz="2100" spc="0" baseline="1950" dirty="0">
                <a:latin typeface="Calibri"/>
                <a:cs typeface="Calibri"/>
              </a:rPr>
              <a:t>s</a:t>
            </a:r>
            <a:endParaRPr sz="1400">
              <a:latin typeface="Calibri"/>
              <a:cs typeface="Calibri"/>
            </a:endParaRPr>
          </a:p>
          <a:p>
            <a:pPr marL="12700" marR="26746">
              <a:lnSpc>
                <a:spcPts val="1685"/>
              </a:lnSpc>
              <a:spcBef>
                <a:spcPts val="0"/>
              </a:spcBef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eri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-14" baseline="1950" dirty="0">
                <a:latin typeface="Calibri"/>
                <a:cs typeface="Calibri"/>
              </a:rPr>
              <a:t>é</a:t>
            </a:r>
            <a:r>
              <a:rPr sz="2100" spc="0" baseline="1950" dirty="0">
                <a:latin typeface="Calibri"/>
                <a:cs typeface="Calibri"/>
              </a:rPr>
              <a:t>tri</a:t>
            </a:r>
            <a:r>
              <a:rPr sz="2100" spc="-1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as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66131" y="3878112"/>
            <a:ext cx="3101834" cy="641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91">
              <a:lnSpc>
                <a:spcPts val="1614"/>
              </a:lnSpc>
              <a:spcBef>
                <a:spcPts val="80"/>
              </a:spcBef>
            </a:pPr>
            <a:r>
              <a:rPr sz="2100" spc="0" baseline="2070" dirty="0">
                <a:latin typeface="Arial"/>
                <a:cs typeface="Arial"/>
              </a:rPr>
              <a:t>• </a:t>
            </a:r>
            <a:r>
              <a:rPr sz="2100" spc="100" baseline="2070" dirty="0">
                <a:latin typeface="Arial"/>
                <a:cs typeface="Arial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Er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or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en el</a:t>
            </a:r>
            <a:r>
              <a:rPr sz="2100" spc="-4" baseline="1950" dirty="0">
                <a:latin typeface="Calibri"/>
                <a:cs typeface="Calibri"/>
              </a:rPr>
              <a:t> C</a:t>
            </a:r>
            <a:r>
              <a:rPr sz="2100" spc="0" baseline="1950" dirty="0">
                <a:latin typeface="Calibri"/>
                <a:cs typeface="Calibri"/>
              </a:rPr>
              <a:t>ál</a:t>
            </a:r>
            <a:r>
              <a:rPr sz="2100" spc="-4" baseline="1950" dirty="0">
                <a:latin typeface="Calibri"/>
                <a:cs typeface="Calibri"/>
              </a:rPr>
              <a:t>cu</a:t>
            </a:r>
            <a:r>
              <a:rPr sz="2100" spc="0" baseline="1950" dirty="0">
                <a:latin typeface="Calibri"/>
                <a:cs typeface="Calibri"/>
              </a:rPr>
              <a:t>lo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(P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2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86436">
              <a:lnSpc>
                <a:spcPts val="1680"/>
              </a:lnSpc>
              <a:spcBef>
                <a:spcPts val="3"/>
              </a:spcBef>
            </a:pP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14" baseline="1950" dirty="0">
                <a:latin typeface="Calibri"/>
                <a:cs typeface="Calibri"/>
              </a:rPr>
              <a:t>b</a:t>
            </a:r>
            <a:r>
              <a:rPr sz="2100" spc="0" baseline="1950" dirty="0">
                <a:latin typeface="Calibri"/>
                <a:cs typeface="Calibri"/>
              </a:rPr>
              <a:t>se</a:t>
            </a:r>
            <a:r>
              <a:rPr sz="2100" spc="9" baseline="1950" dirty="0">
                <a:latin typeface="Calibri"/>
                <a:cs typeface="Calibri"/>
              </a:rPr>
              <a:t>r</a:t>
            </a:r>
            <a:r>
              <a:rPr sz="2100" spc="-25" baseline="1950" dirty="0">
                <a:latin typeface="Calibri"/>
                <a:cs typeface="Calibri"/>
              </a:rPr>
              <a:t>v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9" baseline="1950" dirty="0">
                <a:latin typeface="Calibri"/>
                <a:cs typeface="Calibri"/>
              </a:rPr>
              <a:t>n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ia</a:t>
            </a:r>
            <a:r>
              <a:rPr sz="2100" spc="1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obli</a:t>
            </a:r>
            <a:r>
              <a:rPr sz="2100" spc="-29" baseline="1950" dirty="0">
                <a:latin typeface="Calibri"/>
                <a:cs typeface="Calibri"/>
              </a:rPr>
              <a:t>g</a:t>
            </a:r>
            <a:r>
              <a:rPr sz="2100" spc="-14" baseline="1950" dirty="0">
                <a:latin typeface="Calibri"/>
                <a:cs typeface="Calibri"/>
              </a:rPr>
              <a:t>at</a:t>
            </a:r>
            <a:r>
              <a:rPr sz="2100" spc="0" baseline="1950" dirty="0">
                <a:latin typeface="Calibri"/>
                <a:cs typeface="Calibri"/>
              </a:rPr>
              <a:t>or</a:t>
            </a:r>
            <a:r>
              <a:rPr sz="2100" spc="4" baseline="1950" dirty="0">
                <a:latin typeface="Calibri"/>
                <a:cs typeface="Calibri"/>
              </a:rPr>
              <a:t>i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D</a:t>
            </a:r>
            <a:r>
              <a:rPr sz="2100" spc="-4" baseline="1950" dirty="0">
                <a:latin typeface="Calibri"/>
                <a:cs typeface="Calibri"/>
              </a:rPr>
              <a:t>éc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1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N</a:t>
            </a:r>
            <a:r>
              <a:rPr sz="2100" spc="4" baseline="1950" dirty="0">
                <a:latin typeface="Calibri"/>
                <a:cs typeface="Calibri"/>
              </a:rPr>
              <a:t>o</a:t>
            </a:r>
            <a:r>
              <a:rPr sz="2100" spc="-9" baseline="1950" dirty="0">
                <a:latin typeface="Calibri"/>
                <a:cs typeface="Calibri"/>
              </a:rPr>
              <a:t>v</a:t>
            </a:r>
            <a:r>
              <a:rPr sz="2100" spc="-4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  <a:p>
            <a:pPr marL="186436" marR="26791">
              <a:lnSpc>
                <a:spcPts val="1680"/>
              </a:lnSpc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le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-4" baseline="1950" dirty="0">
                <a:latin typeface="Calibri"/>
                <a:cs typeface="Calibri"/>
              </a:rPr>
              <a:t>)</a:t>
            </a:r>
            <a:r>
              <a:rPr sz="2100" spc="0" baseline="195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07870" y="3924086"/>
            <a:ext cx="11455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1606" y="3934841"/>
            <a:ext cx="1178955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oc</a:t>
            </a:r>
            <a:r>
              <a:rPr sz="2100" spc="-4" baseline="1950" dirty="0">
                <a:latin typeface="Calibri"/>
                <a:cs typeface="Calibri"/>
              </a:rPr>
              <a:t>ed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ie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os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94252" y="4498888"/>
            <a:ext cx="114553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67988" y="4509643"/>
            <a:ext cx="1139644" cy="417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1530"/>
              </a:lnSpc>
              <a:spcBef>
                <a:spcPts val="76"/>
              </a:spcBef>
            </a:pPr>
            <a:r>
              <a:rPr sz="2100" spc="0" baseline="1950" dirty="0">
                <a:latin typeface="Calibri"/>
                <a:cs typeface="Calibri"/>
              </a:rPr>
              <a:t>De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9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en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80"/>
              </a:lnSpc>
              <a:spcBef>
                <a:spcPts val="7"/>
              </a:spcBef>
            </a:pPr>
            <a:r>
              <a:rPr sz="2100" spc="0" baseline="1950" dirty="0">
                <a:latin typeface="Calibri"/>
                <a:cs typeface="Calibri"/>
              </a:rPr>
              <a:t>J</a:t>
            </a:r>
            <a:r>
              <a:rPr sz="2100" spc="-9" baseline="1950" dirty="0">
                <a:latin typeface="Calibri"/>
                <a:cs typeface="Calibri"/>
              </a:rPr>
              <a:t>u</a:t>
            </a:r>
            <a:r>
              <a:rPr sz="2100" spc="0" baseline="1950" dirty="0">
                <a:latin typeface="Calibri"/>
                <a:cs typeface="Calibri"/>
              </a:rPr>
              <a:t>ri</a:t>
            </a:r>
            <a:r>
              <a:rPr sz="2100" spc="4" baseline="1950" dirty="0">
                <a:latin typeface="Calibri"/>
                <a:cs typeface="Calibri"/>
              </a:rPr>
              <a:t>s</a:t>
            </a: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ru</a:t>
            </a:r>
            <a:r>
              <a:rPr sz="2100" spc="-9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n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ial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94503" y="5398429"/>
            <a:ext cx="3277459" cy="854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614"/>
              </a:lnSpc>
              <a:spcBef>
                <a:spcPts val="80"/>
              </a:spcBef>
            </a:pPr>
            <a:r>
              <a:rPr sz="2100" spc="0" baseline="2070" dirty="0">
                <a:latin typeface="Arial"/>
                <a:cs typeface="Arial"/>
              </a:rPr>
              <a:t>• </a:t>
            </a:r>
            <a:r>
              <a:rPr sz="2100" spc="100" baseline="2070" dirty="0">
                <a:latin typeface="Arial"/>
                <a:cs typeface="Arial"/>
              </a:rPr>
              <a:t> </a:t>
            </a:r>
            <a:r>
              <a:rPr sz="2100" spc="-29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or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es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rit</a:t>
            </a:r>
            <a:r>
              <a:rPr sz="2100" spc="-4" baseline="1950" dirty="0">
                <a:latin typeface="Calibri"/>
                <a:cs typeface="Calibri"/>
              </a:rPr>
              <a:t>u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4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púb</a:t>
            </a:r>
            <a:r>
              <a:rPr sz="2100" spc="0" baseline="1950" dirty="0">
                <a:latin typeface="Calibri"/>
                <a:cs typeface="Calibri"/>
              </a:rPr>
              <a:t>li</a:t>
            </a:r>
            <a:r>
              <a:rPr sz="2100" spc="-1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9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-25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4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ún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1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86436" marR="14179">
              <a:lnSpc>
                <a:spcPts val="1680"/>
              </a:lnSpc>
              <a:spcBef>
                <a:spcPts val="3"/>
              </a:spcBef>
            </a:pP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or el</a:t>
            </a:r>
            <a:r>
              <a:rPr sz="2100" spc="-4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Tit</a:t>
            </a:r>
            <a:r>
              <a:rPr sz="2100" spc="-4" baseline="1950" dirty="0">
                <a:latin typeface="Calibri"/>
                <a:cs typeface="Calibri"/>
              </a:rPr>
              <a:t>u</a:t>
            </a:r>
            <a:r>
              <a:rPr sz="2100" spc="0" baseline="1950" dirty="0">
                <a:latin typeface="Calibri"/>
                <a:cs typeface="Calibri"/>
              </a:rPr>
              <a:t>lar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4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i</a:t>
            </a:r>
            <a:r>
              <a:rPr sz="2100" spc="-9" baseline="1950" dirty="0">
                <a:latin typeface="Calibri"/>
                <a:cs typeface="Calibri"/>
              </a:rPr>
              <a:t>s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-25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al </a:t>
            </a:r>
            <a:r>
              <a:rPr sz="2100" spc="-4" baseline="1950" dirty="0">
                <a:latin typeface="Calibri"/>
                <a:cs typeface="Calibri"/>
              </a:rPr>
              <a:t>((P</a:t>
            </a:r>
            <a:r>
              <a:rPr sz="2100" spc="-19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3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d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  <a:p>
            <a:pPr marL="186436" marR="14179">
              <a:lnSpc>
                <a:spcPts val="1680"/>
              </a:lnSpc>
            </a:pP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14" baseline="1950" dirty="0">
                <a:latin typeface="Calibri"/>
                <a:cs typeface="Calibri"/>
              </a:rPr>
              <a:t>b</a:t>
            </a:r>
            <a:r>
              <a:rPr sz="2100" spc="0" baseline="1950" dirty="0">
                <a:latin typeface="Calibri"/>
                <a:cs typeface="Calibri"/>
              </a:rPr>
              <a:t>se</a:t>
            </a:r>
            <a:r>
              <a:rPr sz="2100" spc="14" baseline="1950" dirty="0">
                <a:latin typeface="Calibri"/>
                <a:cs typeface="Calibri"/>
              </a:rPr>
              <a:t>r</a:t>
            </a:r>
            <a:r>
              <a:rPr sz="2100" spc="-19" baseline="1950" dirty="0">
                <a:latin typeface="Calibri"/>
                <a:cs typeface="Calibri"/>
              </a:rPr>
              <a:t>v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4" baseline="1950" dirty="0">
                <a:latin typeface="Calibri"/>
                <a:cs typeface="Calibri"/>
              </a:rPr>
              <a:t>nc</a:t>
            </a:r>
            <a:r>
              <a:rPr sz="2100" spc="0" baseline="1950" dirty="0">
                <a:latin typeface="Calibri"/>
                <a:cs typeface="Calibri"/>
              </a:rPr>
              <a:t>ia</a:t>
            </a:r>
            <a:r>
              <a:rPr sz="2100" spc="1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obli</a:t>
            </a:r>
            <a:r>
              <a:rPr sz="2100" spc="-25" baseline="1950" dirty="0">
                <a:latin typeface="Calibri"/>
                <a:cs typeface="Calibri"/>
              </a:rPr>
              <a:t>g</a:t>
            </a:r>
            <a:r>
              <a:rPr sz="2100" spc="-14" baseline="1950" dirty="0">
                <a:latin typeface="Calibri"/>
                <a:cs typeface="Calibri"/>
              </a:rPr>
              <a:t>at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0" baseline="1950" dirty="0">
                <a:latin typeface="Calibri"/>
                <a:cs typeface="Calibri"/>
              </a:rPr>
              <a:t>ia </a:t>
            </a:r>
            <a:r>
              <a:rPr sz="2100" spc="-4" baseline="1950" dirty="0">
                <a:latin typeface="Calibri"/>
                <a:cs typeface="Calibri"/>
              </a:rPr>
              <a:t>C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19" baseline="1950" dirty="0">
                <a:latin typeface="Calibri"/>
                <a:cs typeface="Calibri"/>
              </a:rPr>
              <a:t>n</a:t>
            </a:r>
            <a:r>
              <a:rPr sz="2100" spc="-14" baseline="1950" dirty="0">
                <a:latin typeface="Calibri"/>
                <a:cs typeface="Calibri"/>
              </a:rPr>
              <a:t>t</a:t>
            </a:r>
            <a:r>
              <a:rPr sz="2100" spc="0" baseline="1950" dirty="0">
                <a:latin typeface="Calibri"/>
                <a:cs typeface="Calibri"/>
              </a:rPr>
              <a:t>ési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endParaRPr sz="1400">
              <a:latin typeface="Calibri"/>
              <a:cs typeface="Calibri"/>
            </a:endParaRPr>
          </a:p>
          <a:p>
            <a:pPr marL="186436" marR="14179">
              <a:lnSpc>
                <a:spcPts val="1680"/>
              </a:lnSpc>
            </a:pPr>
            <a:r>
              <a:rPr sz="2100" spc="0" baseline="1950" dirty="0">
                <a:latin typeface="Calibri"/>
                <a:cs typeface="Calibri"/>
              </a:rPr>
              <a:t>Qui</a:t>
            </a:r>
            <a:r>
              <a:rPr sz="2100" spc="-4" baseline="1950" dirty="0">
                <a:latin typeface="Calibri"/>
                <a:cs typeface="Calibri"/>
              </a:rPr>
              <a:t>ncu</a:t>
            </a:r>
            <a:r>
              <a:rPr sz="2100" spc="0" baseline="1950" dirty="0">
                <a:latin typeface="Calibri"/>
                <a:cs typeface="Calibri"/>
              </a:rPr>
              <a:t>a</a:t>
            </a:r>
            <a:r>
              <a:rPr sz="2100" spc="-14" baseline="1950" dirty="0">
                <a:latin typeface="Calibri"/>
                <a:cs typeface="Calibri"/>
              </a:rPr>
              <a:t>g</a:t>
            </a:r>
            <a:r>
              <a:rPr sz="2100" spc="0" baseline="1950" dirty="0">
                <a:latin typeface="Calibri"/>
                <a:cs typeface="Calibri"/>
              </a:rPr>
              <a:t>ési</a:t>
            </a:r>
            <a:r>
              <a:rPr sz="2100" spc="-4" baseline="1950" dirty="0">
                <a:latin typeface="Calibri"/>
                <a:cs typeface="Calibri"/>
              </a:rPr>
              <a:t>m</a:t>
            </a:r>
            <a:r>
              <a:rPr sz="2100" spc="0" baseline="1950" dirty="0">
                <a:latin typeface="Calibri"/>
                <a:cs typeface="Calibri"/>
              </a:rPr>
              <a:t>o N</a:t>
            </a:r>
            <a:r>
              <a:rPr sz="2100" spc="4" baseline="1950" dirty="0">
                <a:latin typeface="Calibri"/>
                <a:cs typeface="Calibri"/>
              </a:rPr>
              <a:t>o</a:t>
            </a:r>
            <a:r>
              <a:rPr sz="2100" spc="-9" baseline="1950" dirty="0">
                <a:latin typeface="Calibri"/>
                <a:cs typeface="Calibri"/>
              </a:rPr>
              <a:t>v</a:t>
            </a:r>
            <a:r>
              <a:rPr sz="2100" spc="0" baseline="1950" dirty="0">
                <a:latin typeface="Calibri"/>
                <a:cs typeface="Calibri"/>
              </a:rPr>
              <a:t>e</a:t>
            </a:r>
            <a:r>
              <a:rPr sz="2100" spc="-9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-9" baseline="1950" dirty="0">
                <a:latin typeface="Calibri"/>
                <a:cs typeface="Calibri"/>
              </a:rPr>
              <a:t> </a:t>
            </a:r>
            <a:r>
              <a:rPr sz="2100" spc="-4" baseline="1950" dirty="0">
                <a:latin typeface="Calibri"/>
                <a:cs typeface="Calibri"/>
              </a:rPr>
              <a:t>P</a:t>
            </a:r>
            <a:r>
              <a:rPr sz="2100" spc="0" baseline="1950" dirty="0">
                <a:latin typeface="Calibri"/>
                <a:cs typeface="Calibri"/>
              </a:rPr>
              <a:t>le</a:t>
            </a:r>
            <a:r>
              <a:rPr sz="2100" spc="-4" baseline="1950" dirty="0">
                <a:latin typeface="Calibri"/>
                <a:cs typeface="Calibri"/>
              </a:rPr>
              <a:t>n</a:t>
            </a:r>
            <a:r>
              <a:rPr sz="2100" spc="0" baseline="1950" dirty="0">
                <a:latin typeface="Calibri"/>
                <a:cs typeface="Calibri"/>
              </a:rPr>
              <a:t>o</a:t>
            </a:r>
            <a:r>
              <a:rPr sz="2100" spc="9" baseline="1950" dirty="0">
                <a:latin typeface="Calibri"/>
                <a:cs typeface="Calibri"/>
              </a:rPr>
              <a:t> </a:t>
            </a:r>
            <a:r>
              <a:rPr sz="2100" spc="0" baseline="1950" dirty="0">
                <a:latin typeface="Calibri"/>
                <a:cs typeface="Calibri"/>
              </a:rPr>
              <a:t>T</a:t>
            </a:r>
            <a:r>
              <a:rPr sz="2100" spc="4" baseline="1950" dirty="0">
                <a:latin typeface="Calibri"/>
                <a:cs typeface="Calibri"/>
              </a:rPr>
              <a:t>R</a:t>
            </a:r>
            <a:r>
              <a:rPr sz="2100" spc="-4" baseline="1950" dirty="0">
                <a:latin typeface="Calibri"/>
                <a:cs typeface="Calibri"/>
              </a:rPr>
              <a:t>)</a:t>
            </a:r>
            <a:r>
              <a:rPr sz="2100" spc="0" baseline="1950" dirty="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137</Words>
  <Application>Microsoft Office PowerPoint</Application>
  <PresentationFormat>Presentación en pantalla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JUAN</cp:lastModifiedBy>
  <cp:revision>2</cp:revision>
  <dcterms:modified xsi:type="dcterms:W3CDTF">2018-11-19T17:56:33Z</dcterms:modified>
</cp:coreProperties>
</file>