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6" r:id="rId4"/>
    <p:sldId id="271" r:id="rId5"/>
    <p:sldId id="272" r:id="rId6"/>
    <p:sldId id="273" r:id="rId7"/>
    <p:sldId id="274" r:id="rId8"/>
    <p:sldId id="267" r:id="rId9"/>
    <p:sldId id="275" r:id="rId10"/>
    <p:sldId id="276" r:id="rId11"/>
    <p:sldId id="277" r:id="rId12"/>
    <p:sldId id="278" r:id="rId13"/>
    <p:sldId id="268" r:id="rId14"/>
    <p:sldId id="279" r:id="rId15"/>
    <p:sldId id="280" r:id="rId16"/>
    <p:sldId id="281" r:id="rId17"/>
    <p:sldId id="282" r:id="rId18"/>
    <p:sldId id="269" r:id="rId19"/>
    <p:sldId id="283" r:id="rId20"/>
    <p:sldId id="284" r:id="rId21"/>
    <p:sldId id="285" r:id="rId22"/>
    <p:sldId id="286" r:id="rId23"/>
    <p:sldId id="270" r:id="rId24"/>
    <p:sldId id="287" r:id="rId25"/>
    <p:sldId id="288" r:id="rId26"/>
    <p:sldId id="289" r:id="rId27"/>
    <p:sldId id="290" r:id="rId28"/>
    <p:sldId id="291" r:id="rId29"/>
    <p:sldId id="29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FB50"/>
    <a:srgbClr val="A1CE52"/>
    <a:srgbClr val="7F6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72" d="100"/>
          <a:sy n="72"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4.xml"/><Relationship Id="rId1" Type="http://schemas.openxmlformats.org/officeDocument/2006/relationships/slide" Target="../slides/slide28.xml"/><Relationship Id="rId5" Type="http://schemas.openxmlformats.org/officeDocument/2006/relationships/slide" Target="../slides/slide6.xml"/><Relationship Id="rId4"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9.xml"/><Relationship Id="rId1" Type="http://schemas.openxmlformats.org/officeDocument/2006/relationships/slide" Target="../slides/slide28.xml"/><Relationship Id="rId5" Type="http://schemas.openxmlformats.org/officeDocument/2006/relationships/slide" Target="../slides/slide11.xml"/><Relationship Id="rId4" Type="http://schemas.openxmlformats.org/officeDocument/2006/relationships/slide" Target="../slides/slide10.xml"/></Relationships>
</file>

<file path=ppt/diagrams/_rels/data3.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4.xml"/><Relationship Id="rId1" Type="http://schemas.openxmlformats.org/officeDocument/2006/relationships/slide" Target="../slides/slide28.xml"/><Relationship Id="rId5" Type="http://schemas.openxmlformats.org/officeDocument/2006/relationships/slide" Target="../slides/slide16.xml"/><Relationship Id="rId4" Type="http://schemas.openxmlformats.org/officeDocument/2006/relationships/slide" Target="../slides/slide15.xml"/></Relationships>
</file>

<file path=ppt/diagrams/_rels/data4.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9.xml"/><Relationship Id="rId1" Type="http://schemas.openxmlformats.org/officeDocument/2006/relationships/slide" Target="../slides/slide29.xml"/><Relationship Id="rId5" Type="http://schemas.openxmlformats.org/officeDocument/2006/relationships/slide" Target="../slides/slide21.xml"/><Relationship Id="rId4" Type="http://schemas.openxmlformats.org/officeDocument/2006/relationships/slide" Target="../slides/slide20.xml"/></Relationships>
</file>

<file path=ppt/diagrams/_rels/data5.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24.xml"/><Relationship Id="rId1" Type="http://schemas.openxmlformats.org/officeDocument/2006/relationships/slide" Target="../slides/slide29.xml"/><Relationship Id="rId5" Type="http://schemas.openxmlformats.org/officeDocument/2006/relationships/slide" Target="../slides/slide26.xml"/><Relationship Id="rId4"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B6D94B-1EB4-4F49-9278-F2EF8CB27F1A}" type="doc">
      <dgm:prSet loTypeId="urn:microsoft.com/office/officeart/2005/8/layout/hierarchy4" loCatId="hierarchy" qsTypeId="urn:microsoft.com/office/officeart/2005/8/quickstyle/3d1" qsCatId="3D" csTypeId="urn:microsoft.com/office/officeart/2005/8/colors/accent4_2" csCatId="accent4" phldr="1"/>
      <dgm:spPr/>
      <dgm:t>
        <a:bodyPr/>
        <a:lstStyle/>
        <a:p>
          <a:endParaRPr lang="es-CO"/>
        </a:p>
      </dgm:t>
    </dgm:pt>
    <dgm:pt modelId="{6175CF98-A68B-45AF-968E-D1D6505ED31D}">
      <dgm:prSet phldrT="[Texto]"/>
      <dgm:spPr/>
      <dgm:t>
        <a:bodyPr/>
        <a:lstStyle/>
        <a:p>
          <a:r>
            <a:rPr lang="es-CO" b="0" i="0" dirty="0"/>
            <a:t>Habitante de lagos y pantanos, esta especie de anfibio anuro tiene la particularidad de pesar casi un kilo y presentar un color que varía de marrón café a diferentes tonos de verde.</a:t>
          </a:r>
        </a:p>
        <a:p>
          <a:r>
            <a:rPr lang="es-CO" b="0" i="0" dirty="0"/>
            <a:t>A diferencia de otras especies de esta familia, las ranas toro pueden alimentarse de pequeños organismo vertebrados </a:t>
          </a:r>
          <a:r>
            <a:rPr lang="es-CO" b="0" i="0" dirty="0">
              <a:hlinkClick xmlns:r="http://schemas.openxmlformats.org/officeDocument/2006/relationships" r:id="rId1" action="ppaction://hlinksldjump"/>
            </a:rPr>
            <a:t>[1]</a:t>
          </a:r>
          <a:r>
            <a:rPr lang="es-CO" b="0" i="0" dirty="0"/>
            <a:t>.</a:t>
          </a:r>
          <a:endParaRPr lang="es-CO" dirty="0"/>
        </a:p>
      </dgm:t>
    </dgm:pt>
    <dgm:pt modelId="{4479CE4F-AF8A-4FD4-92D0-FE430F135483}" type="parTrans" cxnId="{BF954DEF-5A7A-43B8-9ED5-0853952AD5D1}">
      <dgm:prSet/>
      <dgm:spPr/>
      <dgm:t>
        <a:bodyPr/>
        <a:lstStyle/>
        <a:p>
          <a:endParaRPr lang="es-CO"/>
        </a:p>
      </dgm:t>
    </dgm:pt>
    <dgm:pt modelId="{54463B95-685B-4AA9-93F0-CB3D64298073}" type="sibTrans" cxnId="{BF954DEF-5A7A-43B8-9ED5-0853952AD5D1}">
      <dgm:prSet/>
      <dgm:spPr/>
      <dgm:t>
        <a:bodyPr/>
        <a:lstStyle/>
        <a:p>
          <a:endParaRPr lang="es-CO"/>
        </a:p>
      </dgm:t>
    </dgm:pt>
    <dgm:pt modelId="{3330BE35-0D91-478C-B94A-D4F0262BF3D4}">
      <dgm:prSet phldrT="[Texto]"/>
      <dgm:spPr/>
      <dgm:t>
        <a:bodyPr/>
        <a:lstStyle/>
        <a:p>
          <a:r>
            <a:rPr lang="es-CO" dirty="0">
              <a:hlinkClick xmlns:r="http://schemas.openxmlformats.org/officeDocument/2006/relationships" r:id="rId2" action="ppaction://hlinksldjump"/>
            </a:rPr>
            <a:t>Fotografía</a:t>
          </a:r>
          <a:endParaRPr lang="es-CO" dirty="0"/>
        </a:p>
      </dgm:t>
    </dgm:pt>
    <dgm:pt modelId="{CB34BFDD-8763-4469-8263-04AB84E854EC}" type="parTrans" cxnId="{E110E190-8720-47FA-BEF2-210A0BDB2AA7}">
      <dgm:prSet/>
      <dgm:spPr/>
      <dgm:t>
        <a:bodyPr/>
        <a:lstStyle/>
        <a:p>
          <a:endParaRPr lang="es-CO"/>
        </a:p>
      </dgm:t>
    </dgm:pt>
    <dgm:pt modelId="{29F0DCE0-CF5C-4CE6-82FF-672B1907419A}" type="sibTrans" cxnId="{E110E190-8720-47FA-BEF2-210A0BDB2AA7}">
      <dgm:prSet/>
      <dgm:spPr/>
      <dgm:t>
        <a:bodyPr/>
        <a:lstStyle/>
        <a:p>
          <a:endParaRPr lang="es-CO"/>
        </a:p>
      </dgm:t>
    </dgm:pt>
    <dgm:pt modelId="{181F9940-31FD-41CB-81B0-45BA1D2AF973}">
      <dgm:prSet phldrT="[Texto]"/>
      <dgm:spPr/>
      <dgm:t>
        <a:bodyPr/>
        <a:lstStyle/>
        <a:p>
          <a:r>
            <a:rPr lang="es-CO" dirty="0">
              <a:hlinkClick xmlns:r="http://schemas.openxmlformats.org/officeDocument/2006/relationships" r:id="rId3" action="ppaction://hlinksldjump"/>
            </a:rPr>
            <a:t>Más información</a:t>
          </a:r>
          <a:endParaRPr lang="es-CO" dirty="0"/>
        </a:p>
      </dgm:t>
    </dgm:pt>
    <dgm:pt modelId="{6F5F0598-4B14-43ED-9B41-259AD612BCDB}" type="parTrans" cxnId="{3D375181-4223-4A54-BC1C-4F7ABAACC19F}">
      <dgm:prSet/>
      <dgm:spPr/>
      <dgm:t>
        <a:bodyPr/>
        <a:lstStyle/>
        <a:p>
          <a:endParaRPr lang="es-CO"/>
        </a:p>
      </dgm:t>
    </dgm:pt>
    <dgm:pt modelId="{90C0B9CF-6F69-473C-B8A5-3D78A606DEE7}" type="sibTrans" cxnId="{3D375181-4223-4A54-BC1C-4F7ABAACC19F}">
      <dgm:prSet/>
      <dgm:spPr/>
      <dgm:t>
        <a:bodyPr/>
        <a:lstStyle/>
        <a:p>
          <a:endParaRPr lang="es-CO"/>
        </a:p>
      </dgm:t>
    </dgm:pt>
    <dgm:pt modelId="{CC35D663-50B5-4801-BC21-30A1122E305D}">
      <dgm:prSet phldrT="[Texto]"/>
      <dgm:spPr/>
      <dgm:t>
        <a:bodyPr/>
        <a:lstStyle/>
        <a:p>
          <a:r>
            <a:rPr lang="es-CO" dirty="0">
              <a:hlinkClick xmlns:r="http://schemas.openxmlformats.org/officeDocument/2006/relationships" r:id="rId4" action="ppaction://hlinksldjump"/>
            </a:rPr>
            <a:t>Croa</a:t>
          </a:r>
          <a:endParaRPr lang="es-CO" dirty="0"/>
        </a:p>
      </dgm:t>
    </dgm:pt>
    <dgm:pt modelId="{9BCFC3F9-564E-4E66-A663-E69EAD3F01E3}" type="parTrans" cxnId="{4539D1D1-06E8-4DF3-A2E5-66001DE6BCDA}">
      <dgm:prSet/>
      <dgm:spPr/>
      <dgm:t>
        <a:bodyPr/>
        <a:lstStyle/>
        <a:p>
          <a:endParaRPr lang="es-CO"/>
        </a:p>
      </dgm:t>
    </dgm:pt>
    <dgm:pt modelId="{2ED0DAA4-4258-471E-82BE-F32FEA917DA0}" type="sibTrans" cxnId="{4539D1D1-06E8-4DF3-A2E5-66001DE6BCDA}">
      <dgm:prSet/>
      <dgm:spPr/>
      <dgm:t>
        <a:bodyPr/>
        <a:lstStyle/>
        <a:p>
          <a:endParaRPr lang="es-CO"/>
        </a:p>
      </dgm:t>
    </dgm:pt>
    <dgm:pt modelId="{C64ABB76-681D-410F-8322-44D46385E217}">
      <dgm:prSet phldrT="[Texto]"/>
      <dgm:spPr/>
      <dgm:t>
        <a:bodyPr/>
        <a:lstStyle/>
        <a:p>
          <a:r>
            <a:rPr lang="es-CO" dirty="0">
              <a:hlinkClick xmlns:r="http://schemas.openxmlformats.org/officeDocument/2006/relationships" r:id="rId5" action="ppaction://hlinksldjump"/>
            </a:rPr>
            <a:t>Vídeo</a:t>
          </a:r>
          <a:endParaRPr lang="es-CO" dirty="0"/>
        </a:p>
      </dgm:t>
    </dgm:pt>
    <dgm:pt modelId="{41A8BC06-A235-4CA3-B2E1-9869ADDBEAE4}" type="parTrans" cxnId="{BAFF4D63-23D3-4286-A90C-BE716FE8D03B}">
      <dgm:prSet/>
      <dgm:spPr/>
      <dgm:t>
        <a:bodyPr/>
        <a:lstStyle/>
        <a:p>
          <a:endParaRPr lang="es-CO"/>
        </a:p>
      </dgm:t>
    </dgm:pt>
    <dgm:pt modelId="{B9E12ED1-079C-4742-A17B-FC10FD123AD8}" type="sibTrans" cxnId="{BAFF4D63-23D3-4286-A90C-BE716FE8D03B}">
      <dgm:prSet/>
      <dgm:spPr/>
      <dgm:t>
        <a:bodyPr/>
        <a:lstStyle/>
        <a:p>
          <a:endParaRPr lang="es-CO"/>
        </a:p>
      </dgm:t>
    </dgm:pt>
    <dgm:pt modelId="{D2A8E1E1-C4E9-4342-AC86-29D5F5F1DE9A}" type="pres">
      <dgm:prSet presAssocID="{2BB6D94B-1EB4-4F49-9278-F2EF8CB27F1A}" presName="Name0" presStyleCnt="0">
        <dgm:presLayoutVars>
          <dgm:chPref val="1"/>
          <dgm:dir/>
          <dgm:animOne val="branch"/>
          <dgm:animLvl val="lvl"/>
          <dgm:resizeHandles/>
        </dgm:presLayoutVars>
      </dgm:prSet>
      <dgm:spPr/>
    </dgm:pt>
    <dgm:pt modelId="{B65B8E3A-0AC0-4EE1-B816-B1E9DCFEA443}" type="pres">
      <dgm:prSet presAssocID="{6175CF98-A68B-45AF-968E-D1D6505ED31D}" presName="vertOne" presStyleCnt="0"/>
      <dgm:spPr/>
    </dgm:pt>
    <dgm:pt modelId="{ED0A232F-4D6D-4EEC-B281-AD56BD121817}" type="pres">
      <dgm:prSet presAssocID="{6175CF98-A68B-45AF-968E-D1D6505ED31D}" presName="txOne" presStyleLbl="node0" presStyleIdx="0" presStyleCnt="2" custScaleX="123055" custScaleY="141125">
        <dgm:presLayoutVars>
          <dgm:chPref val="3"/>
        </dgm:presLayoutVars>
      </dgm:prSet>
      <dgm:spPr/>
    </dgm:pt>
    <dgm:pt modelId="{609B1201-45C1-490A-AC2D-37ADFB113D43}" type="pres">
      <dgm:prSet presAssocID="{6175CF98-A68B-45AF-968E-D1D6505ED31D}" presName="parTransOne" presStyleCnt="0"/>
      <dgm:spPr/>
    </dgm:pt>
    <dgm:pt modelId="{20DA43F1-0E0B-4E46-A791-22D3102B8048}" type="pres">
      <dgm:prSet presAssocID="{6175CF98-A68B-45AF-968E-D1D6505ED31D}" presName="horzOne" presStyleCnt="0"/>
      <dgm:spPr/>
    </dgm:pt>
    <dgm:pt modelId="{6E37B819-4B7D-407A-B332-FCF12351A2B7}" type="pres">
      <dgm:prSet presAssocID="{CC35D663-50B5-4801-BC21-30A1122E305D}" presName="vertTwo" presStyleCnt="0"/>
      <dgm:spPr/>
    </dgm:pt>
    <dgm:pt modelId="{9006B45C-ADED-4AE8-AFDA-AE9A9BB0DD78}" type="pres">
      <dgm:prSet presAssocID="{CC35D663-50B5-4801-BC21-30A1122E305D}" presName="txTwo" presStyleLbl="node2" presStyleIdx="0" presStyleCnt="3">
        <dgm:presLayoutVars>
          <dgm:chPref val="3"/>
        </dgm:presLayoutVars>
      </dgm:prSet>
      <dgm:spPr/>
    </dgm:pt>
    <dgm:pt modelId="{2A3C87E3-9FB6-458E-AA4B-9E2C90A78290}" type="pres">
      <dgm:prSet presAssocID="{CC35D663-50B5-4801-BC21-30A1122E305D}" presName="horzTwo" presStyleCnt="0"/>
      <dgm:spPr/>
    </dgm:pt>
    <dgm:pt modelId="{378CAD09-8CA3-43A1-A78D-3276462D9AC9}" type="pres">
      <dgm:prSet presAssocID="{2ED0DAA4-4258-471E-82BE-F32FEA917DA0}" presName="sibSpaceTwo" presStyleCnt="0"/>
      <dgm:spPr/>
    </dgm:pt>
    <dgm:pt modelId="{9F9FDAA3-694F-48D1-AD84-A17B0137A1BE}" type="pres">
      <dgm:prSet presAssocID="{C64ABB76-681D-410F-8322-44D46385E217}" presName="vertTwo" presStyleCnt="0"/>
      <dgm:spPr/>
    </dgm:pt>
    <dgm:pt modelId="{6C8307BF-F4F7-4C37-856E-B9DD6DF756C5}" type="pres">
      <dgm:prSet presAssocID="{C64ABB76-681D-410F-8322-44D46385E217}" presName="txTwo" presStyleLbl="node2" presStyleIdx="1" presStyleCnt="3">
        <dgm:presLayoutVars>
          <dgm:chPref val="3"/>
        </dgm:presLayoutVars>
      </dgm:prSet>
      <dgm:spPr/>
    </dgm:pt>
    <dgm:pt modelId="{E4ABF382-2B18-4EA9-8BBB-D57BF67B8AAC}" type="pres">
      <dgm:prSet presAssocID="{C64ABB76-681D-410F-8322-44D46385E217}" presName="horzTwo" presStyleCnt="0"/>
      <dgm:spPr/>
    </dgm:pt>
    <dgm:pt modelId="{8FF6FCEE-C8F8-4ECE-BD76-5508457ADA55}" type="pres">
      <dgm:prSet presAssocID="{54463B95-685B-4AA9-93F0-CB3D64298073}" presName="sibSpaceOne" presStyleCnt="0"/>
      <dgm:spPr/>
    </dgm:pt>
    <dgm:pt modelId="{311DD321-ECAB-432A-85C8-568DC62FC813}" type="pres">
      <dgm:prSet presAssocID="{3330BE35-0D91-478C-B94A-D4F0262BF3D4}" presName="vertOne" presStyleCnt="0"/>
      <dgm:spPr/>
    </dgm:pt>
    <dgm:pt modelId="{4184F08A-8F87-41EB-B573-D6872C6BCB43}" type="pres">
      <dgm:prSet presAssocID="{3330BE35-0D91-478C-B94A-D4F0262BF3D4}" presName="txOne" presStyleLbl="node0" presStyleIdx="1" presStyleCnt="2">
        <dgm:presLayoutVars>
          <dgm:chPref val="3"/>
        </dgm:presLayoutVars>
      </dgm:prSet>
      <dgm:spPr/>
    </dgm:pt>
    <dgm:pt modelId="{93C0C113-0798-42A0-BC67-5D2B9EF50378}" type="pres">
      <dgm:prSet presAssocID="{3330BE35-0D91-478C-B94A-D4F0262BF3D4}" presName="parTransOne" presStyleCnt="0"/>
      <dgm:spPr/>
    </dgm:pt>
    <dgm:pt modelId="{6083BC8E-F760-4BC7-9812-6BDBAC5A40E9}" type="pres">
      <dgm:prSet presAssocID="{3330BE35-0D91-478C-B94A-D4F0262BF3D4}" presName="horzOne" presStyleCnt="0"/>
      <dgm:spPr/>
    </dgm:pt>
    <dgm:pt modelId="{51AC257C-8C7E-4661-811B-EE007E842077}" type="pres">
      <dgm:prSet presAssocID="{181F9940-31FD-41CB-81B0-45BA1D2AF973}" presName="vertTwo" presStyleCnt="0"/>
      <dgm:spPr/>
    </dgm:pt>
    <dgm:pt modelId="{19513614-3233-42AE-B0DB-BA2BB0566DC5}" type="pres">
      <dgm:prSet presAssocID="{181F9940-31FD-41CB-81B0-45BA1D2AF973}" presName="txTwo" presStyleLbl="node2" presStyleIdx="2" presStyleCnt="3">
        <dgm:presLayoutVars>
          <dgm:chPref val="3"/>
        </dgm:presLayoutVars>
      </dgm:prSet>
      <dgm:spPr/>
    </dgm:pt>
    <dgm:pt modelId="{ECE1C395-2384-4433-B63B-9B16B34BEBB3}" type="pres">
      <dgm:prSet presAssocID="{181F9940-31FD-41CB-81B0-45BA1D2AF973}" presName="horzTwo" presStyleCnt="0"/>
      <dgm:spPr/>
    </dgm:pt>
  </dgm:ptLst>
  <dgm:cxnLst>
    <dgm:cxn modelId="{7D812860-65E8-4151-81BD-050AB76F1A05}" type="presOf" srcId="{181F9940-31FD-41CB-81B0-45BA1D2AF973}" destId="{19513614-3233-42AE-B0DB-BA2BB0566DC5}" srcOrd="0" destOrd="0" presId="urn:microsoft.com/office/officeart/2005/8/layout/hierarchy4"/>
    <dgm:cxn modelId="{ABD54E61-F95B-412A-8ECF-9F0EB1B7BA83}" type="presOf" srcId="{C64ABB76-681D-410F-8322-44D46385E217}" destId="{6C8307BF-F4F7-4C37-856E-B9DD6DF756C5}" srcOrd="0" destOrd="0" presId="urn:microsoft.com/office/officeart/2005/8/layout/hierarchy4"/>
    <dgm:cxn modelId="{BAFF4D63-23D3-4286-A90C-BE716FE8D03B}" srcId="{6175CF98-A68B-45AF-968E-D1D6505ED31D}" destId="{C64ABB76-681D-410F-8322-44D46385E217}" srcOrd="1" destOrd="0" parTransId="{41A8BC06-A235-4CA3-B2E1-9869ADDBEAE4}" sibTransId="{B9E12ED1-079C-4742-A17B-FC10FD123AD8}"/>
    <dgm:cxn modelId="{3D375181-4223-4A54-BC1C-4F7ABAACC19F}" srcId="{3330BE35-0D91-478C-B94A-D4F0262BF3D4}" destId="{181F9940-31FD-41CB-81B0-45BA1D2AF973}" srcOrd="0" destOrd="0" parTransId="{6F5F0598-4B14-43ED-9B41-259AD612BCDB}" sibTransId="{90C0B9CF-6F69-473C-B8A5-3D78A606DEE7}"/>
    <dgm:cxn modelId="{E110E190-8720-47FA-BEF2-210A0BDB2AA7}" srcId="{2BB6D94B-1EB4-4F49-9278-F2EF8CB27F1A}" destId="{3330BE35-0D91-478C-B94A-D4F0262BF3D4}" srcOrd="1" destOrd="0" parTransId="{CB34BFDD-8763-4469-8263-04AB84E854EC}" sibTransId="{29F0DCE0-CF5C-4CE6-82FF-672B1907419A}"/>
    <dgm:cxn modelId="{78205CCE-55F9-4395-BB71-E9385F8C29EC}" type="presOf" srcId="{CC35D663-50B5-4801-BC21-30A1122E305D}" destId="{9006B45C-ADED-4AE8-AFDA-AE9A9BB0DD78}" srcOrd="0" destOrd="0" presId="urn:microsoft.com/office/officeart/2005/8/layout/hierarchy4"/>
    <dgm:cxn modelId="{C6F381CE-53A1-4B1D-ACCB-BE5BC07FF3DA}" type="presOf" srcId="{2BB6D94B-1EB4-4F49-9278-F2EF8CB27F1A}" destId="{D2A8E1E1-C4E9-4342-AC86-29D5F5F1DE9A}" srcOrd="0" destOrd="0" presId="urn:microsoft.com/office/officeart/2005/8/layout/hierarchy4"/>
    <dgm:cxn modelId="{4539D1D1-06E8-4DF3-A2E5-66001DE6BCDA}" srcId="{6175CF98-A68B-45AF-968E-D1D6505ED31D}" destId="{CC35D663-50B5-4801-BC21-30A1122E305D}" srcOrd="0" destOrd="0" parTransId="{9BCFC3F9-564E-4E66-A663-E69EAD3F01E3}" sibTransId="{2ED0DAA4-4258-471E-82BE-F32FEA917DA0}"/>
    <dgm:cxn modelId="{14C295D9-12B5-4626-9C55-3D1F756F9BC3}" type="presOf" srcId="{3330BE35-0D91-478C-B94A-D4F0262BF3D4}" destId="{4184F08A-8F87-41EB-B573-D6872C6BCB43}" srcOrd="0" destOrd="0" presId="urn:microsoft.com/office/officeart/2005/8/layout/hierarchy4"/>
    <dgm:cxn modelId="{BF954DEF-5A7A-43B8-9ED5-0853952AD5D1}" srcId="{2BB6D94B-1EB4-4F49-9278-F2EF8CB27F1A}" destId="{6175CF98-A68B-45AF-968E-D1D6505ED31D}" srcOrd="0" destOrd="0" parTransId="{4479CE4F-AF8A-4FD4-92D0-FE430F135483}" sibTransId="{54463B95-685B-4AA9-93F0-CB3D64298073}"/>
    <dgm:cxn modelId="{E2D41BF1-CC6D-4C47-8EFB-9C55A9E9E24A}" type="presOf" srcId="{6175CF98-A68B-45AF-968E-D1D6505ED31D}" destId="{ED0A232F-4D6D-4EEC-B281-AD56BD121817}" srcOrd="0" destOrd="0" presId="urn:microsoft.com/office/officeart/2005/8/layout/hierarchy4"/>
    <dgm:cxn modelId="{1E62C8B4-0186-4562-9B11-921B67575CAF}" type="presParOf" srcId="{D2A8E1E1-C4E9-4342-AC86-29D5F5F1DE9A}" destId="{B65B8E3A-0AC0-4EE1-B816-B1E9DCFEA443}" srcOrd="0" destOrd="0" presId="urn:microsoft.com/office/officeart/2005/8/layout/hierarchy4"/>
    <dgm:cxn modelId="{1A0F24D7-B844-4391-8DBC-D2029C2DB1E3}" type="presParOf" srcId="{B65B8E3A-0AC0-4EE1-B816-B1E9DCFEA443}" destId="{ED0A232F-4D6D-4EEC-B281-AD56BD121817}" srcOrd="0" destOrd="0" presId="urn:microsoft.com/office/officeart/2005/8/layout/hierarchy4"/>
    <dgm:cxn modelId="{A39100B8-2549-44B4-BC45-9792CBBE3843}" type="presParOf" srcId="{B65B8E3A-0AC0-4EE1-B816-B1E9DCFEA443}" destId="{609B1201-45C1-490A-AC2D-37ADFB113D43}" srcOrd="1" destOrd="0" presId="urn:microsoft.com/office/officeart/2005/8/layout/hierarchy4"/>
    <dgm:cxn modelId="{AC3617A7-F9A1-4EA7-9B37-6F1ED23E4AB1}" type="presParOf" srcId="{B65B8E3A-0AC0-4EE1-B816-B1E9DCFEA443}" destId="{20DA43F1-0E0B-4E46-A791-22D3102B8048}" srcOrd="2" destOrd="0" presId="urn:microsoft.com/office/officeart/2005/8/layout/hierarchy4"/>
    <dgm:cxn modelId="{B7260A86-7329-4868-8E63-45692F32F502}" type="presParOf" srcId="{20DA43F1-0E0B-4E46-A791-22D3102B8048}" destId="{6E37B819-4B7D-407A-B332-FCF12351A2B7}" srcOrd="0" destOrd="0" presId="urn:microsoft.com/office/officeart/2005/8/layout/hierarchy4"/>
    <dgm:cxn modelId="{4876F35A-442A-434A-B0EA-74C38AC49B21}" type="presParOf" srcId="{6E37B819-4B7D-407A-B332-FCF12351A2B7}" destId="{9006B45C-ADED-4AE8-AFDA-AE9A9BB0DD78}" srcOrd="0" destOrd="0" presId="urn:microsoft.com/office/officeart/2005/8/layout/hierarchy4"/>
    <dgm:cxn modelId="{AB5A55AF-0DD7-4F5B-9F31-449D7BFD1265}" type="presParOf" srcId="{6E37B819-4B7D-407A-B332-FCF12351A2B7}" destId="{2A3C87E3-9FB6-458E-AA4B-9E2C90A78290}" srcOrd="1" destOrd="0" presId="urn:microsoft.com/office/officeart/2005/8/layout/hierarchy4"/>
    <dgm:cxn modelId="{23A9101D-C39A-43BE-A8CD-46E549C20344}" type="presParOf" srcId="{20DA43F1-0E0B-4E46-A791-22D3102B8048}" destId="{378CAD09-8CA3-43A1-A78D-3276462D9AC9}" srcOrd="1" destOrd="0" presId="urn:microsoft.com/office/officeart/2005/8/layout/hierarchy4"/>
    <dgm:cxn modelId="{2763A762-F454-4DD3-B064-4170AF3FC198}" type="presParOf" srcId="{20DA43F1-0E0B-4E46-A791-22D3102B8048}" destId="{9F9FDAA3-694F-48D1-AD84-A17B0137A1BE}" srcOrd="2" destOrd="0" presId="urn:microsoft.com/office/officeart/2005/8/layout/hierarchy4"/>
    <dgm:cxn modelId="{769D8FDE-F3F7-4CE1-9098-2D70EA066419}" type="presParOf" srcId="{9F9FDAA3-694F-48D1-AD84-A17B0137A1BE}" destId="{6C8307BF-F4F7-4C37-856E-B9DD6DF756C5}" srcOrd="0" destOrd="0" presId="urn:microsoft.com/office/officeart/2005/8/layout/hierarchy4"/>
    <dgm:cxn modelId="{FBB7A892-567C-434A-8AFC-C72CFF1EB403}" type="presParOf" srcId="{9F9FDAA3-694F-48D1-AD84-A17B0137A1BE}" destId="{E4ABF382-2B18-4EA9-8BBB-D57BF67B8AAC}" srcOrd="1" destOrd="0" presId="urn:microsoft.com/office/officeart/2005/8/layout/hierarchy4"/>
    <dgm:cxn modelId="{C1B24342-4DCD-45FC-8BF2-4ED12E8604B1}" type="presParOf" srcId="{D2A8E1E1-C4E9-4342-AC86-29D5F5F1DE9A}" destId="{8FF6FCEE-C8F8-4ECE-BD76-5508457ADA55}" srcOrd="1" destOrd="0" presId="urn:microsoft.com/office/officeart/2005/8/layout/hierarchy4"/>
    <dgm:cxn modelId="{3FFC67EE-F202-4B0E-9300-CBA550738E14}" type="presParOf" srcId="{D2A8E1E1-C4E9-4342-AC86-29D5F5F1DE9A}" destId="{311DD321-ECAB-432A-85C8-568DC62FC813}" srcOrd="2" destOrd="0" presId="urn:microsoft.com/office/officeart/2005/8/layout/hierarchy4"/>
    <dgm:cxn modelId="{4F26D30D-1625-4637-AE4E-69CFFB06AC5F}" type="presParOf" srcId="{311DD321-ECAB-432A-85C8-568DC62FC813}" destId="{4184F08A-8F87-41EB-B573-D6872C6BCB43}" srcOrd="0" destOrd="0" presId="urn:microsoft.com/office/officeart/2005/8/layout/hierarchy4"/>
    <dgm:cxn modelId="{C88BF05F-8E9A-4B05-8E7D-F2FDEB4FD236}" type="presParOf" srcId="{311DD321-ECAB-432A-85C8-568DC62FC813}" destId="{93C0C113-0798-42A0-BC67-5D2B9EF50378}" srcOrd="1" destOrd="0" presId="urn:microsoft.com/office/officeart/2005/8/layout/hierarchy4"/>
    <dgm:cxn modelId="{4DF52F73-725B-43A8-870E-96E3F357D8FD}" type="presParOf" srcId="{311DD321-ECAB-432A-85C8-568DC62FC813}" destId="{6083BC8E-F760-4BC7-9812-6BDBAC5A40E9}" srcOrd="2" destOrd="0" presId="urn:microsoft.com/office/officeart/2005/8/layout/hierarchy4"/>
    <dgm:cxn modelId="{83DDA620-4BA1-4EAF-9389-F71A7EE24741}" type="presParOf" srcId="{6083BC8E-F760-4BC7-9812-6BDBAC5A40E9}" destId="{51AC257C-8C7E-4661-811B-EE007E842077}" srcOrd="0" destOrd="0" presId="urn:microsoft.com/office/officeart/2005/8/layout/hierarchy4"/>
    <dgm:cxn modelId="{08DA5548-9EBF-40D2-832D-0E08703441E8}" type="presParOf" srcId="{51AC257C-8C7E-4661-811B-EE007E842077}" destId="{19513614-3233-42AE-B0DB-BA2BB0566DC5}" srcOrd="0" destOrd="0" presId="urn:microsoft.com/office/officeart/2005/8/layout/hierarchy4"/>
    <dgm:cxn modelId="{D17B8049-55FB-4336-B9E1-E349A19796F1}" type="presParOf" srcId="{51AC257C-8C7E-4661-811B-EE007E842077}" destId="{ECE1C395-2384-4433-B63B-9B16B34BEBB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B6D94B-1EB4-4F49-9278-F2EF8CB27F1A}" type="doc">
      <dgm:prSet loTypeId="urn:microsoft.com/office/officeart/2005/8/layout/hierarchy4" loCatId="hierarchy" qsTypeId="urn:microsoft.com/office/officeart/2005/8/quickstyle/3d1" qsCatId="3D" csTypeId="urn:microsoft.com/office/officeart/2005/8/colors/accent3_2" csCatId="accent3" phldr="1"/>
      <dgm:spPr/>
      <dgm:t>
        <a:bodyPr/>
        <a:lstStyle/>
        <a:p>
          <a:endParaRPr lang="es-CO"/>
        </a:p>
      </dgm:t>
    </dgm:pt>
    <dgm:pt modelId="{6175CF98-A68B-45AF-968E-D1D6505ED31D}">
      <dgm:prSet phldrT="[Texto]"/>
      <dgm:spPr/>
      <dgm:t>
        <a:bodyPr/>
        <a:lstStyle/>
        <a:p>
          <a:r>
            <a:rPr lang="es-CO" b="0" i="0" dirty="0"/>
            <a:t>El Rey de la Selva es uno de los felinos de tamaño más grande que existen y es sin duda el animal salvaje por excelencia. Se trata de un animal carnívoro fuerte y poderoso, con unos doscientos kilos de peso de media y cuya estructura social son </a:t>
          </a:r>
          <a:r>
            <a:rPr lang="es-CO" b="1" i="0" dirty="0"/>
            <a:t>las manadas.</a:t>
          </a:r>
          <a:r>
            <a:rPr lang="es-CO" b="0" i="0" dirty="0"/>
            <a:t> Los machos se caracterizan por tener una gran melena cuyas funciones son las de parecer más grandes y proteger su garganta ante posibles ataques </a:t>
          </a:r>
          <a:r>
            <a:rPr lang="es-CO" b="0" i="0" dirty="0">
              <a:hlinkClick xmlns:r="http://schemas.openxmlformats.org/officeDocument/2006/relationships" r:id="rId1" action="ppaction://hlinksldjump"/>
            </a:rPr>
            <a:t>[6]</a:t>
          </a:r>
          <a:r>
            <a:rPr lang="es-CO" b="0" i="0" dirty="0"/>
            <a:t>.</a:t>
          </a:r>
          <a:endParaRPr lang="es-CO" dirty="0"/>
        </a:p>
      </dgm:t>
    </dgm:pt>
    <dgm:pt modelId="{4479CE4F-AF8A-4FD4-92D0-FE430F135483}" type="parTrans" cxnId="{BF954DEF-5A7A-43B8-9ED5-0853952AD5D1}">
      <dgm:prSet/>
      <dgm:spPr/>
      <dgm:t>
        <a:bodyPr/>
        <a:lstStyle/>
        <a:p>
          <a:endParaRPr lang="es-CO"/>
        </a:p>
      </dgm:t>
    </dgm:pt>
    <dgm:pt modelId="{54463B95-685B-4AA9-93F0-CB3D64298073}" type="sibTrans" cxnId="{BF954DEF-5A7A-43B8-9ED5-0853952AD5D1}">
      <dgm:prSet/>
      <dgm:spPr/>
      <dgm:t>
        <a:bodyPr/>
        <a:lstStyle/>
        <a:p>
          <a:endParaRPr lang="es-CO"/>
        </a:p>
      </dgm:t>
    </dgm:pt>
    <dgm:pt modelId="{3330BE35-0D91-478C-B94A-D4F0262BF3D4}">
      <dgm:prSet phldrT="[Texto]"/>
      <dgm:spPr/>
      <dgm:t>
        <a:bodyPr/>
        <a:lstStyle/>
        <a:p>
          <a:r>
            <a:rPr lang="es-CO" dirty="0">
              <a:hlinkClick xmlns:r="http://schemas.openxmlformats.org/officeDocument/2006/relationships" r:id="rId2" action="ppaction://hlinksldjump"/>
            </a:rPr>
            <a:t>Fotografía</a:t>
          </a:r>
          <a:endParaRPr lang="es-CO" dirty="0"/>
        </a:p>
      </dgm:t>
    </dgm:pt>
    <dgm:pt modelId="{CB34BFDD-8763-4469-8263-04AB84E854EC}" type="parTrans" cxnId="{E110E190-8720-47FA-BEF2-210A0BDB2AA7}">
      <dgm:prSet/>
      <dgm:spPr/>
      <dgm:t>
        <a:bodyPr/>
        <a:lstStyle/>
        <a:p>
          <a:endParaRPr lang="es-CO"/>
        </a:p>
      </dgm:t>
    </dgm:pt>
    <dgm:pt modelId="{29F0DCE0-CF5C-4CE6-82FF-672B1907419A}" type="sibTrans" cxnId="{E110E190-8720-47FA-BEF2-210A0BDB2AA7}">
      <dgm:prSet/>
      <dgm:spPr/>
      <dgm:t>
        <a:bodyPr/>
        <a:lstStyle/>
        <a:p>
          <a:endParaRPr lang="es-CO"/>
        </a:p>
      </dgm:t>
    </dgm:pt>
    <dgm:pt modelId="{181F9940-31FD-41CB-81B0-45BA1D2AF973}">
      <dgm:prSet phldrT="[Texto]"/>
      <dgm:spPr/>
      <dgm:t>
        <a:bodyPr/>
        <a:lstStyle/>
        <a:p>
          <a:r>
            <a:rPr lang="es-CO" dirty="0">
              <a:hlinkClick xmlns:r="http://schemas.openxmlformats.org/officeDocument/2006/relationships" r:id="rId3" action="ppaction://hlinksldjump"/>
            </a:rPr>
            <a:t>Más información</a:t>
          </a:r>
          <a:endParaRPr lang="es-CO" dirty="0"/>
        </a:p>
      </dgm:t>
    </dgm:pt>
    <dgm:pt modelId="{6F5F0598-4B14-43ED-9B41-259AD612BCDB}" type="parTrans" cxnId="{3D375181-4223-4A54-BC1C-4F7ABAACC19F}">
      <dgm:prSet/>
      <dgm:spPr/>
      <dgm:t>
        <a:bodyPr/>
        <a:lstStyle/>
        <a:p>
          <a:endParaRPr lang="es-CO"/>
        </a:p>
      </dgm:t>
    </dgm:pt>
    <dgm:pt modelId="{90C0B9CF-6F69-473C-B8A5-3D78A606DEE7}" type="sibTrans" cxnId="{3D375181-4223-4A54-BC1C-4F7ABAACC19F}">
      <dgm:prSet/>
      <dgm:spPr/>
      <dgm:t>
        <a:bodyPr/>
        <a:lstStyle/>
        <a:p>
          <a:endParaRPr lang="es-CO"/>
        </a:p>
      </dgm:t>
    </dgm:pt>
    <dgm:pt modelId="{CC35D663-50B5-4801-BC21-30A1122E305D}">
      <dgm:prSet phldrT="[Texto]"/>
      <dgm:spPr/>
      <dgm:t>
        <a:bodyPr/>
        <a:lstStyle/>
        <a:p>
          <a:r>
            <a:rPr lang="es-CO" dirty="0">
              <a:hlinkClick xmlns:r="http://schemas.openxmlformats.org/officeDocument/2006/relationships" r:id="rId4" action="ppaction://hlinksldjump"/>
            </a:rPr>
            <a:t>Rugido</a:t>
          </a:r>
          <a:endParaRPr lang="es-CO" dirty="0"/>
        </a:p>
      </dgm:t>
    </dgm:pt>
    <dgm:pt modelId="{9BCFC3F9-564E-4E66-A663-E69EAD3F01E3}" type="parTrans" cxnId="{4539D1D1-06E8-4DF3-A2E5-66001DE6BCDA}">
      <dgm:prSet/>
      <dgm:spPr/>
      <dgm:t>
        <a:bodyPr/>
        <a:lstStyle/>
        <a:p>
          <a:endParaRPr lang="es-CO"/>
        </a:p>
      </dgm:t>
    </dgm:pt>
    <dgm:pt modelId="{2ED0DAA4-4258-471E-82BE-F32FEA917DA0}" type="sibTrans" cxnId="{4539D1D1-06E8-4DF3-A2E5-66001DE6BCDA}">
      <dgm:prSet/>
      <dgm:spPr/>
      <dgm:t>
        <a:bodyPr/>
        <a:lstStyle/>
        <a:p>
          <a:endParaRPr lang="es-CO"/>
        </a:p>
      </dgm:t>
    </dgm:pt>
    <dgm:pt modelId="{C64ABB76-681D-410F-8322-44D46385E217}">
      <dgm:prSet phldrT="[Texto]"/>
      <dgm:spPr/>
      <dgm:t>
        <a:bodyPr/>
        <a:lstStyle/>
        <a:p>
          <a:r>
            <a:rPr lang="es-CO" dirty="0">
              <a:hlinkClick xmlns:r="http://schemas.openxmlformats.org/officeDocument/2006/relationships" r:id="rId5" action="ppaction://hlinksldjump"/>
            </a:rPr>
            <a:t>Vídeo</a:t>
          </a:r>
          <a:endParaRPr lang="es-CO" dirty="0"/>
        </a:p>
      </dgm:t>
    </dgm:pt>
    <dgm:pt modelId="{41A8BC06-A235-4CA3-B2E1-9869ADDBEAE4}" type="parTrans" cxnId="{BAFF4D63-23D3-4286-A90C-BE716FE8D03B}">
      <dgm:prSet/>
      <dgm:spPr/>
      <dgm:t>
        <a:bodyPr/>
        <a:lstStyle/>
        <a:p>
          <a:endParaRPr lang="es-CO"/>
        </a:p>
      </dgm:t>
    </dgm:pt>
    <dgm:pt modelId="{B9E12ED1-079C-4742-A17B-FC10FD123AD8}" type="sibTrans" cxnId="{BAFF4D63-23D3-4286-A90C-BE716FE8D03B}">
      <dgm:prSet/>
      <dgm:spPr/>
      <dgm:t>
        <a:bodyPr/>
        <a:lstStyle/>
        <a:p>
          <a:endParaRPr lang="es-CO"/>
        </a:p>
      </dgm:t>
    </dgm:pt>
    <dgm:pt modelId="{D2A8E1E1-C4E9-4342-AC86-29D5F5F1DE9A}" type="pres">
      <dgm:prSet presAssocID="{2BB6D94B-1EB4-4F49-9278-F2EF8CB27F1A}" presName="Name0" presStyleCnt="0">
        <dgm:presLayoutVars>
          <dgm:chPref val="1"/>
          <dgm:dir/>
          <dgm:animOne val="branch"/>
          <dgm:animLvl val="lvl"/>
          <dgm:resizeHandles/>
        </dgm:presLayoutVars>
      </dgm:prSet>
      <dgm:spPr/>
    </dgm:pt>
    <dgm:pt modelId="{B65B8E3A-0AC0-4EE1-B816-B1E9DCFEA443}" type="pres">
      <dgm:prSet presAssocID="{6175CF98-A68B-45AF-968E-D1D6505ED31D}" presName="vertOne" presStyleCnt="0"/>
      <dgm:spPr/>
    </dgm:pt>
    <dgm:pt modelId="{ED0A232F-4D6D-4EEC-B281-AD56BD121817}" type="pres">
      <dgm:prSet presAssocID="{6175CF98-A68B-45AF-968E-D1D6505ED31D}" presName="txOne" presStyleLbl="node0" presStyleIdx="0" presStyleCnt="2" custScaleX="123055" custScaleY="141125">
        <dgm:presLayoutVars>
          <dgm:chPref val="3"/>
        </dgm:presLayoutVars>
      </dgm:prSet>
      <dgm:spPr/>
    </dgm:pt>
    <dgm:pt modelId="{609B1201-45C1-490A-AC2D-37ADFB113D43}" type="pres">
      <dgm:prSet presAssocID="{6175CF98-A68B-45AF-968E-D1D6505ED31D}" presName="parTransOne" presStyleCnt="0"/>
      <dgm:spPr/>
    </dgm:pt>
    <dgm:pt modelId="{20DA43F1-0E0B-4E46-A791-22D3102B8048}" type="pres">
      <dgm:prSet presAssocID="{6175CF98-A68B-45AF-968E-D1D6505ED31D}" presName="horzOne" presStyleCnt="0"/>
      <dgm:spPr/>
    </dgm:pt>
    <dgm:pt modelId="{6E37B819-4B7D-407A-B332-FCF12351A2B7}" type="pres">
      <dgm:prSet presAssocID="{CC35D663-50B5-4801-BC21-30A1122E305D}" presName="vertTwo" presStyleCnt="0"/>
      <dgm:spPr/>
    </dgm:pt>
    <dgm:pt modelId="{9006B45C-ADED-4AE8-AFDA-AE9A9BB0DD78}" type="pres">
      <dgm:prSet presAssocID="{CC35D663-50B5-4801-BC21-30A1122E305D}" presName="txTwo" presStyleLbl="node2" presStyleIdx="0" presStyleCnt="3">
        <dgm:presLayoutVars>
          <dgm:chPref val="3"/>
        </dgm:presLayoutVars>
      </dgm:prSet>
      <dgm:spPr/>
    </dgm:pt>
    <dgm:pt modelId="{2A3C87E3-9FB6-458E-AA4B-9E2C90A78290}" type="pres">
      <dgm:prSet presAssocID="{CC35D663-50B5-4801-BC21-30A1122E305D}" presName="horzTwo" presStyleCnt="0"/>
      <dgm:spPr/>
    </dgm:pt>
    <dgm:pt modelId="{378CAD09-8CA3-43A1-A78D-3276462D9AC9}" type="pres">
      <dgm:prSet presAssocID="{2ED0DAA4-4258-471E-82BE-F32FEA917DA0}" presName="sibSpaceTwo" presStyleCnt="0"/>
      <dgm:spPr/>
    </dgm:pt>
    <dgm:pt modelId="{9F9FDAA3-694F-48D1-AD84-A17B0137A1BE}" type="pres">
      <dgm:prSet presAssocID="{C64ABB76-681D-410F-8322-44D46385E217}" presName="vertTwo" presStyleCnt="0"/>
      <dgm:spPr/>
    </dgm:pt>
    <dgm:pt modelId="{6C8307BF-F4F7-4C37-856E-B9DD6DF756C5}" type="pres">
      <dgm:prSet presAssocID="{C64ABB76-681D-410F-8322-44D46385E217}" presName="txTwo" presStyleLbl="node2" presStyleIdx="1" presStyleCnt="3">
        <dgm:presLayoutVars>
          <dgm:chPref val="3"/>
        </dgm:presLayoutVars>
      </dgm:prSet>
      <dgm:spPr/>
    </dgm:pt>
    <dgm:pt modelId="{E4ABF382-2B18-4EA9-8BBB-D57BF67B8AAC}" type="pres">
      <dgm:prSet presAssocID="{C64ABB76-681D-410F-8322-44D46385E217}" presName="horzTwo" presStyleCnt="0"/>
      <dgm:spPr/>
    </dgm:pt>
    <dgm:pt modelId="{8FF6FCEE-C8F8-4ECE-BD76-5508457ADA55}" type="pres">
      <dgm:prSet presAssocID="{54463B95-685B-4AA9-93F0-CB3D64298073}" presName="sibSpaceOne" presStyleCnt="0"/>
      <dgm:spPr/>
    </dgm:pt>
    <dgm:pt modelId="{311DD321-ECAB-432A-85C8-568DC62FC813}" type="pres">
      <dgm:prSet presAssocID="{3330BE35-0D91-478C-B94A-D4F0262BF3D4}" presName="vertOne" presStyleCnt="0"/>
      <dgm:spPr/>
    </dgm:pt>
    <dgm:pt modelId="{4184F08A-8F87-41EB-B573-D6872C6BCB43}" type="pres">
      <dgm:prSet presAssocID="{3330BE35-0D91-478C-B94A-D4F0262BF3D4}" presName="txOne" presStyleLbl="node0" presStyleIdx="1" presStyleCnt="2">
        <dgm:presLayoutVars>
          <dgm:chPref val="3"/>
        </dgm:presLayoutVars>
      </dgm:prSet>
      <dgm:spPr/>
    </dgm:pt>
    <dgm:pt modelId="{93C0C113-0798-42A0-BC67-5D2B9EF50378}" type="pres">
      <dgm:prSet presAssocID="{3330BE35-0D91-478C-B94A-D4F0262BF3D4}" presName="parTransOne" presStyleCnt="0"/>
      <dgm:spPr/>
    </dgm:pt>
    <dgm:pt modelId="{6083BC8E-F760-4BC7-9812-6BDBAC5A40E9}" type="pres">
      <dgm:prSet presAssocID="{3330BE35-0D91-478C-B94A-D4F0262BF3D4}" presName="horzOne" presStyleCnt="0"/>
      <dgm:spPr/>
    </dgm:pt>
    <dgm:pt modelId="{51AC257C-8C7E-4661-811B-EE007E842077}" type="pres">
      <dgm:prSet presAssocID="{181F9940-31FD-41CB-81B0-45BA1D2AF973}" presName="vertTwo" presStyleCnt="0"/>
      <dgm:spPr/>
    </dgm:pt>
    <dgm:pt modelId="{19513614-3233-42AE-B0DB-BA2BB0566DC5}" type="pres">
      <dgm:prSet presAssocID="{181F9940-31FD-41CB-81B0-45BA1D2AF973}" presName="txTwo" presStyleLbl="node2" presStyleIdx="2" presStyleCnt="3">
        <dgm:presLayoutVars>
          <dgm:chPref val="3"/>
        </dgm:presLayoutVars>
      </dgm:prSet>
      <dgm:spPr/>
    </dgm:pt>
    <dgm:pt modelId="{ECE1C395-2384-4433-B63B-9B16B34BEBB3}" type="pres">
      <dgm:prSet presAssocID="{181F9940-31FD-41CB-81B0-45BA1D2AF973}" presName="horzTwo" presStyleCnt="0"/>
      <dgm:spPr/>
    </dgm:pt>
  </dgm:ptLst>
  <dgm:cxnLst>
    <dgm:cxn modelId="{7D812860-65E8-4151-81BD-050AB76F1A05}" type="presOf" srcId="{181F9940-31FD-41CB-81B0-45BA1D2AF973}" destId="{19513614-3233-42AE-B0DB-BA2BB0566DC5}" srcOrd="0" destOrd="0" presId="urn:microsoft.com/office/officeart/2005/8/layout/hierarchy4"/>
    <dgm:cxn modelId="{ABD54E61-F95B-412A-8ECF-9F0EB1B7BA83}" type="presOf" srcId="{C64ABB76-681D-410F-8322-44D46385E217}" destId="{6C8307BF-F4F7-4C37-856E-B9DD6DF756C5}" srcOrd="0" destOrd="0" presId="urn:microsoft.com/office/officeart/2005/8/layout/hierarchy4"/>
    <dgm:cxn modelId="{BAFF4D63-23D3-4286-A90C-BE716FE8D03B}" srcId="{6175CF98-A68B-45AF-968E-D1D6505ED31D}" destId="{C64ABB76-681D-410F-8322-44D46385E217}" srcOrd="1" destOrd="0" parTransId="{41A8BC06-A235-4CA3-B2E1-9869ADDBEAE4}" sibTransId="{B9E12ED1-079C-4742-A17B-FC10FD123AD8}"/>
    <dgm:cxn modelId="{3D375181-4223-4A54-BC1C-4F7ABAACC19F}" srcId="{3330BE35-0D91-478C-B94A-D4F0262BF3D4}" destId="{181F9940-31FD-41CB-81B0-45BA1D2AF973}" srcOrd="0" destOrd="0" parTransId="{6F5F0598-4B14-43ED-9B41-259AD612BCDB}" sibTransId="{90C0B9CF-6F69-473C-B8A5-3D78A606DEE7}"/>
    <dgm:cxn modelId="{E110E190-8720-47FA-BEF2-210A0BDB2AA7}" srcId="{2BB6D94B-1EB4-4F49-9278-F2EF8CB27F1A}" destId="{3330BE35-0D91-478C-B94A-D4F0262BF3D4}" srcOrd="1" destOrd="0" parTransId="{CB34BFDD-8763-4469-8263-04AB84E854EC}" sibTransId="{29F0DCE0-CF5C-4CE6-82FF-672B1907419A}"/>
    <dgm:cxn modelId="{78205CCE-55F9-4395-BB71-E9385F8C29EC}" type="presOf" srcId="{CC35D663-50B5-4801-BC21-30A1122E305D}" destId="{9006B45C-ADED-4AE8-AFDA-AE9A9BB0DD78}" srcOrd="0" destOrd="0" presId="urn:microsoft.com/office/officeart/2005/8/layout/hierarchy4"/>
    <dgm:cxn modelId="{C6F381CE-53A1-4B1D-ACCB-BE5BC07FF3DA}" type="presOf" srcId="{2BB6D94B-1EB4-4F49-9278-F2EF8CB27F1A}" destId="{D2A8E1E1-C4E9-4342-AC86-29D5F5F1DE9A}" srcOrd="0" destOrd="0" presId="urn:microsoft.com/office/officeart/2005/8/layout/hierarchy4"/>
    <dgm:cxn modelId="{4539D1D1-06E8-4DF3-A2E5-66001DE6BCDA}" srcId="{6175CF98-A68B-45AF-968E-D1D6505ED31D}" destId="{CC35D663-50B5-4801-BC21-30A1122E305D}" srcOrd="0" destOrd="0" parTransId="{9BCFC3F9-564E-4E66-A663-E69EAD3F01E3}" sibTransId="{2ED0DAA4-4258-471E-82BE-F32FEA917DA0}"/>
    <dgm:cxn modelId="{14C295D9-12B5-4626-9C55-3D1F756F9BC3}" type="presOf" srcId="{3330BE35-0D91-478C-B94A-D4F0262BF3D4}" destId="{4184F08A-8F87-41EB-B573-D6872C6BCB43}" srcOrd="0" destOrd="0" presId="urn:microsoft.com/office/officeart/2005/8/layout/hierarchy4"/>
    <dgm:cxn modelId="{BF954DEF-5A7A-43B8-9ED5-0853952AD5D1}" srcId="{2BB6D94B-1EB4-4F49-9278-F2EF8CB27F1A}" destId="{6175CF98-A68B-45AF-968E-D1D6505ED31D}" srcOrd="0" destOrd="0" parTransId="{4479CE4F-AF8A-4FD4-92D0-FE430F135483}" sibTransId="{54463B95-685B-4AA9-93F0-CB3D64298073}"/>
    <dgm:cxn modelId="{E2D41BF1-CC6D-4C47-8EFB-9C55A9E9E24A}" type="presOf" srcId="{6175CF98-A68B-45AF-968E-D1D6505ED31D}" destId="{ED0A232F-4D6D-4EEC-B281-AD56BD121817}" srcOrd="0" destOrd="0" presId="urn:microsoft.com/office/officeart/2005/8/layout/hierarchy4"/>
    <dgm:cxn modelId="{1E62C8B4-0186-4562-9B11-921B67575CAF}" type="presParOf" srcId="{D2A8E1E1-C4E9-4342-AC86-29D5F5F1DE9A}" destId="{B65B8E3A-0AC0-4EE1-B816-B1E9DCFEA443}" srcOrd="0" destOrd="0" presId="urn:microsoft.com/office/officeart/2005/8/layout/hierarchy4"/>
    <dgm:cxn modelId="{1A0F24D7-B844-4391-8DBC-D2029C2DB1E3}" type="presParOf" srcId="{B65B8E3A-0AC0-4EE1-B816-B1E9DCFEA443}" destId="{ED0A232F-4D6D-4EEC-B281-AD56BD121817}" srcOrd="0" destOrd="0" presId="urn:microsoft.com/office/officeart/2005/8/layout/hierarchy4"/>
    <dgm:cxn modelId="{A39100B8-2549-44B4-BC45-9792CBBE3843}" type="presParOf" srcId="{B65B8E3A-0AC0-4EE1-B816-B1E9DCFEA443}" destId="{609B1201-45C1-490A-AC2D-37ADFB113D43}" srcOrd="1" destOrd="0" presId="urn:microsoft.com/office/officeart/2005/8/layout/hierarchy4"/>
    <dgm:cxn modelId="{AC3617A7-F9A1-4EA7-9B37-6F1ED23E4AB1}" type="presParOf" srcId="{B65B8E3A-0AC0-4EE1-B816-B1E9DCFEA443}" destId="{20DA43F1-0E0B-4E46-A791-22D3102B8048}" srcOrd="2" destOrd="0" presId="urn:microsoft.com/office/officeart/2005/8/layout/hierarchy4"/>
    <dgm:cxn modelId="{B7260A86-7329-4868-8E63-45692F32F502}" type="presParOf" srcId="{20DA43F1-0E0B-4E46-A791-22D3102B8048}" destId="{6E37B819-4B7D-407A-B332-FCF12351A2B7}" srcOrd="0" destOrd="0" presId="urn:microsoft.com/office/officeart/2005/8/layout/hierarchy4"/>
    <dgm:cxn modelId="{4876F35A-442A-434A-B0EA-74C38AC49B21}" type="presParOf" srcId="{6E37B819-4B7D-407A-B332-FCF12351A2B7}" destId="{9006B45C-ADED-4AE8-AFDA-AE9A9BB0DD78}" srcOrd="0" destOrd="0" presId="urn:microsoft.com/office/officeart/2005/8/layout/hierarchy4"/>
    <dgm:cxn modelId="{AB5A55AF-0DD7-4F5B-9F31-449D7BFD1265}" type="presParOf" srcId="{6E37B819-4B7D-407A-B332-FCF12351A2B7}" destId="{2A3C87E3-9FB6-458E-AA4B-9E2C90A78290}" srcOrd="1" destOrd="0" presId="urn:microsoft.com/office/officeart/2005/8/layout/hierarchy4"/>
    <dgm:cxn modelId="{23A9101D-C39A-43BE-A8CD-46E549C20344}" type="presParOf" srcId="{20DA43F1-0E0B-4E46-A791-22D3102B8048}" destId="{378CAD09-8CA3-43A1-A78D-3276462D9AC9}" srcOrd="1" destOrd="0" presId="urn:microsoft.com/office/officeart/2005/8/layout/hierarchy4"/>
    <dgm:cxn modelId="{2763A762-F454-4DD3-B064-4170AF3FC198}" type="presParOf" srcId="{20DA43F1-0E0B-4E46-A791-22D3102B8048}" destId="{9F9FDAA3-694F-48D1-AD84-A17B0137A1BE}" srcOrd="2" destOrd="0" presId="urn:microsoft.com/office/officeart/2005/8/layout/hierarchy4"/>
    <dgm:cxn modelId="{769D8FDE-F3F7-4CE1-9098-2D70EA066419}" type="presParOf" srcId="{9F9FDAA3-694F-48D1-AD84-A17B0137A1BE}" destId="{6C8307BF-F4F7-4C37-856E-B9DD6DF756C5}" srcOrd="0" destOrd="0" presId="urn:microsoft.com/office/officeart/2005/8/layout/hierarchy4"/>
    <dgm:cxn modelId="{FBB7A892-567C-434A-8AFC-C72CFF1EB403}" type="presParOf" srcId="{9F9FDAA3-694F-48D1-AD84-A17B0137A1BE}" destId="{E4ABF382-2B18-4EA9-8BBB-D57BF67B8AAC}" srcOrd="1" destOrd="0" presId="urn:microsoft.com/office/officeart/2005/8/layout/hierarchy4"/>
    <dgm:cxn modelId="{C1B24342-4DCD-45FC-8BF2-4ED12E8604B1}" type="presParOf" srcId="{D2A8E1E1-C4E9-4342-AC86-29D5F5F1DE9A}" destId="{8FF6FCEE-C8F8-4ECE-BD76-5508457ADA55}" srcOrd="1" destOrd="0" presId="urn:microsoft.com/office/officeart/2005/8/layout/hierarchy4"/>
    <dgm:cxn modelId="{3FFC67EE-F202-4B0E-9300-CBA550738E14}" type="presParOf" srcId="{D2A8E1E1-C4E9-4342-AC86-29D5F5F1DE9A}" destId="{311DD321-ECAB-432A-85C8-568DC62FC813}" srcOrd="2" destOrd="0" presId="urn:microsoft.com/office/officeart/2005/8/layout/hierarchy4"/>
    <dgm:cxn modelId="{4F26D30D-1625-4637-AE4E-69CFFB06AC5F}" type="presParOf" srcId="{311DD321-ECAB-432A-85C8-568DC62FC813}" destId="{4184F08A-8F87-41EB-B573-D6872C6BCB43}" srcOrd="0" destOrd="0" presId="urn:microsoft.com/office/officeart/2005/8/layout/hierarchy4"/>
    <dgm:cxn modelId="{C88BF05F-8E9A-4B05-8E7D-F2FDEB4FD236}" type="presParOf" srcId="{311DD321-ECAB-432A-85C8-568DC62FC813}" destId="{93C0C113-0798-42A0-BC67-5D2B9EF50378}" srcOrd="1" destOrd="0" presId="urn:microsoft.com/office/officeart/2005/8/layout/hierarchy4"/>
    <dgm:cxn modelId="{4DF52F73-725B-43A8-870E-96E3F357D8FD}" type="presParOf" srcId="{311DD321-ECAB-432A-85C8-568DC62FC813}" destId="{6083BC8E-F760-4BC7-9812-6BDBAC5A40E9}" srcOrd="2" destOrd="0" presId="urn:microsoft.com/office/officeart/2005/8/layout/hierarchy4"/>
    <dgm:cxn modelId="{83DDA620-4BA1-4EAF-9389-F71A7EE24741}" type="presParOf" srcId="{6083BC8E-F760-4BC7-9812-6BDBAC5A40E9}" destId="{51AC257C-8C7E-4661-811B-EE007E842077}" srcOrd="0" destOrd="0" presId="urn:microsoft.com/office/officeart/2005/8/layout/hierarchy4"/>
    <dgm:cxn modelId="{08DA5548-9EBF-40D2-832D-0E08703441E8}" type="presParOf" srcId="{51AC257C-8C7E-4661-811B-EE007E842077}" destId="{19513614-3233-42AE-B0DB-BA2BB0566DC5}" srcOrd="0" destOrd="0" presId="urn:microsoft.com/office/officeart/2005/8/layout/hierarchy4"/>
    <dgm:cxn modelId="{D17B8049-55FB-4336-B9E1-E349A19796F1}" type="presParOf" srcId="{51AC257C-8C7E-4661-811B-EE007E842077}" destId="{ECE1C395-2384-4433-B63B-9B16B34BEBB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BB6D94B-1EB4-4F49-9278-F2EF8CB27F1A}" type="doc">
      <dgm:prSet loTypeId="urn:microsoft.com/office/officeart/2005/8/layout/hierarchy4" loCatId="hierarchy" qsTypeId="urn:microsoft.com/office/officeart/2005/8/quickstyle/3d1" qsCatId="3D" csTypeId="urn:microsoft.com/office/officeart/2005/8/colors/accent2_2" csCatId="accent2" phldr="1"/>
      <dgm:spPr/>
      <dgm:t>
        <a:bodyPr/>
        <a:lstStyle/>
        <a:p>
          <a:endParaRPr lang="es-CO"/>
        </a:p>
      </dgm:t>
    </dgm:pt>
    <dgm:pt modelId="{6175CF98-A68B-45AF-968E-D1D6505ED31D}">
      <dgm:prSet phldrT="[Texto]"/>
      <dgm:spPr/>
      <dgm:t>
        <a:bodyPr/>
        <a:lstStyle/>
        <a:p>
          <a:r>
            <a:rPr lang="es-CO" b="0" i="0" dirty="0"/>
            <a:t>El oso polar es el único súper depredador que vive en el Ártico. También es el animal carnívoro terrestre más grande del planeta.</a:t>
          </a:r>
        </a:p>
        <a:p>
          <a:r>
            <a:rPr lang="es-CO" b="0" i="0" dirty="0"/>
            <a:t>Estos osos necesitan de las bajas temperaturas para poder sobrevivir, por lo que habitan en zonas polares del Hemisferio Norte. Presentan patas muy desarrolladas tanto para andar sobre el hielo como para nadar </a:t>
          </a:r>
          <a:r>
            <a:rPr lang="es-CO" b="0" i="0" dirty="0">
              <a:hlinkClick xmlns:r="http://schemas.openxmlformats.org/officeDocument/2006/relationships" r:id="rId1" action="ppaction://hlinksldjump"/>
            </a:rPr>
            <a:t>[11].</a:t>
          </a:r>
          <a:endParaRPr lang="es-CO" dirty="0"/>
        </a:p>
      </dgm:t>
    </dgm:pt>
    <dgm:pt modelId="{4479CE4F-AF8A-4FD4-92D0-FE430F135483}" type="parTrans" cxnId="{BF954DEF-5A7A-43B8-9ED5-0853952AD5D1}">
      <dgm:prSet/>
      <dgm:spPr/>
      <dgm:t>
        <a:bodyPr/>
        <a:lstStyle/>
        <a:p>
          <a:endParaRPr lang="es-CO"/>
        </a:p>
      </dgm:t>
    </dgm:pt>
    <dgm:pt modelId="{54463B95-685B-4AA9-93F0-CB3D64298073}" type="sibTrans" cxnId="{BF954DEF-5A7A-43B8-9ED5-0853952AD5D1}">
      <dgm:prSet/>
      <dgm:spPr/>
      <dgm:t>
        <a:bodyPr/>
        <a:lstStyle/>
        <a:p>
          <a:endParaRPr lang="es-CO"/>
        </a:p>
      </dgm:t>
    </dgm:pt>
    <dgm:pt modelId="{3330BE35-0D91-478C-B94A-D4F0262BF3D4}">
      <dgm:prSet phldrT="[Texto]"/>
      <dgm:spPr/>
      <dgm:t>
        <a:bodyPr/>
        <a:lstStyle/>
        <a:p>
          <a:r>
            <a:rPr lang="es-CO" dirty="0">
              <a:hlinkClick xmlns:r="http://schemas.openxmlformats.org/officeDocument/2006/relationships" r:id="rId2" action="ppaction://hlinksldjump"/>
            </a:rPr>
            <a:t>Fotografía</a:t>
          </a:r>
          <a:endParaRPr lang="es-CO" dirty="0"/>
        </a:p>
      </dgm:t>
    </dgm:pt>
    <dgm:pt modelId="{CB34BFDD-8763-4469-8263-04AB84E854EC}" type="parTrans" cxnId="{E110E190-8720-47FA-BEF2-210A0BDB2AA7}">
      <dgm:prSet/>
      <dgm:spPr/>
      <dgm:t>
        <a:bodyPr/>
        <a:lstStyle/>
        <a:p>
          <a:endParaRPr lang="es-CO"/>
        </a:p>
      </dgm:t>
    </dgm:pt>
    <dgm:pt modelId="{29F0DCE0-CF5C-4CE6-82FF-672B1907419A}" type="sibTrans" cxnId="{E110E190-8720-47FA-BEF2-210A0BDB2AA7}">
      <dgm:prSet/>
      <dgm:spPr/>
      <dgm:t>
        <a:bodyPr/>
        <a:lstStyle/>
        <a:p>
          <a:endParaRPr lang="es-CO"/>
        </a:p>
      </dgm:t>
    </dgm:pt>
    <dgm:pt modelId="{181F9940-31FD-41CB-81B0-45BA1D2AF973}">
      <dgm:prSet phldrT="[Texto]"/>
      <dgm:spPr/>
      <dgm:t>
        <a:bodyPr/>
        <a:lstStyle/>
        <a:p>
          <a:r>
            <a:rPr lang="es-CO" dirty="0">
              <a:hlinkClick xmlns:r="http://schemas.openxmlformats.org/officeDocument/2006/relationships" r:id="rId3" action="ppaction://hlinksldjump"/>
            </a:rPr>
            <a:t>Más información</a:t>
          </a:r>
          <a:endParaRPr lang="es-CO" dirty="0"/>
        </a:p>
      </dgm:t>
    </dgm:pt>
    <dgm:pt modelId="{6F5F0598-4B14-43ED-9B41-259AD612BCDB}" type="parTrans" cxnId="{3D375181-4223-4A54-BC1C-4F7ABAACC19F}">
      <dgm:prSet/>
      <dgm:spPr/>
      <dgm:t>
        <a:bodyPr/>
        <a:lstStyle/>
        <a:p>
          <a:endParaRPr lang="es-CO"/>
        </a:p>
      </dgm:t>
    </dgm:pt>
    <dgm:pt modelId="{90C0B9CF-6F69-473C-B8A5-3D78A606DEE7}" type="sibTrans" cxnId="{3D375181-4223-4A54-BC1C-4F7ABAACC19F}">
      <dgm:prSet/>
      <dgm:spPr/>
      <dgm:t>
        <a:bodyPr/>
        <a:lstStyle/>
        <a:p>
          <a:endParaRPr lang="es-CO"/>
        </a:p>
      </dgm:t>
    </dgm:pt>
    <dgm:pt modelId="{CC35D663-50B5-4801-BC21-30A1122E305D}">
      <dgm:prSet phldrT="[Texto]"/>
      <dgm:spPr/>
      <dgm:t>
        <a:bodyPr/>
        <a:lstStyle/>
        <a:p>
          <a:r>
            <a:rPr lang="es-CO" dirty="0">
              <a:hlinkClick xmlns:r="http://schemas.openxmlformats.org/officeDocument/2006/relationships" r:id="rId4" action="ppaction://hlinksldjump"/>
            </a:rPr>
            <a:t>Gruñido</a:t>
          </a:r>
          <a:endParaRPr lang="es-CO" dirty="0"/>
        </a:p>
      </dgm:t>
    </dgm:pt>
    <dgm:pt modelId="{9BCFC3F9-564E-4E66-A663-E69EAD3F01E3}" type="parTrans" cxnId="{4539D1D1-06E8-4DF3-A2E5-66001DE6BCDA}">
      <dgm:prSet/>
      <dgm:spPr/>
      <dgm:t>
        <a:bodyPr/>
        <a:lstStyle/>
        <a:p>
          <a:endParaRPr lang="es-CO"/>
        </a:p>
      </dgm:t>
    </dgm:pt>
    <dgm:pt modelId="{2ED0DAA4-4258-471E-82BE-F32FEA917DA0}" type="sibTrans" cxnId="{4539D1D1-06E8-4DF3-A2E5-66001DE6BCDA}">
      <dgm:prSet/>
      <dgm:spPr/>
      <dgm:t>
        <a:bodyPr/>
        <a:lstStyle/>
        <a:p>
          <a:endParaRPr lang="es-CO"/>
        </a:p>
      </dgm:t>
    </dgm:pt>
    <dgm:pt modelId="{C64ABB76-681D-410F-8322-44D46385E217}">
      <dgm:prSet phldrT="[Texto]"/>
      <dgm:spPr/>
      <dgm:t>
        <a:bodyPr/>
        <a:lstStyle/>
        <a:p>
          <a:r>
            <a:rPr lang="es-CO" dirty="0">
              <a:hlinkClick xmlns:r="http://schemas.openxmlformats.org/officeDocument/2006/relationships" r:id="rId5" action="ppaction://hlinksldjump"/>
            </a:rPr>
            <a:t>Vídeo</a:t>
          </a:r>
          <a:endParaRPr lang="es-CO" dirty="0"/>
        </a:p>
      </dgm:t>
    </dgm:pt>
    <dgm:pt modelId="{41A8BC06-A235-4CA3-B2E1-9869ADDBEAE4}" type="parTrans" cxnId="{BAFF4D63-23D3-4286-A90C-BE716FE8D03B}">
      <dgm:prSet/>
      <dgm:spPr/>
      <dgm:t>
        <a:bodyPr/>
        <a:lstStyle/>
        <a:p>
          <a:endParaRPr lang="es-CO"/>
        </a:p>
      </dgm:t>
    </dgm:pt>
    <dgm:pt modelId="{B9E12ED1-079C-4742-A17B-FC10FD123AD8}" type="sibTrans" cxnId="{BAFF4D63-23D3-4286-A90C-BE716FE8D03B}">
      <dgm:prSet/>
      <dgm:spPr/>
      <dgm:t>
        <a:bodyPr/>
        <a:lstStyle/>
        <a:p>
          <a:endParaRPr lang="es-CO"/>
        </a:p>
      </dgm:t>
    </dgm:pt>
    <dgm:pt modelId="{D2A8E1E1-C4E9-4342-AC86-29D5F5F1DE9A}" type="pres">
      <dgm:prSet presAssocID="{2BB6D94B-1EB4-4F49-9278-F2EF8CB27F1A}" presName="Name0" presStyleCnt="0">
        <dgm:presLayoutVars>
          <dgm:chPref val="1"/>
          <dgm:dir/>
          <dgm:animOne val="branch"/>
          <dgm:animLvl val="lvl"/>
          <dgm:resizeHandles/>
        </dgm:presLayoutVars>
      </dgm:prSet>
      <dgm:spPr/>
    </dgm:pt>
    <dgm:pt modelId="{B65B8E3A-0AC0-4EE1-B816-B1E9DCFEA443}" type="pres">
      <dgm:prSet presAssocID="{6175CF98-A68B-45AF-968E-D1D6505ED31D}" presName="vertOne" presStyleCnt="0"/>
      <dgm:spPr/>
    </dgm:pt>
    <dgm:pt modelId="{ED0A232F-4D6D-4EEC-B281-AD56BD121817}" type="pres">
      <dgm:prSet presAssocID="{6175CF98-A68B-45AF-968E-D1D6505ED31D}" presName="txOne" presStyleLbl="node0" presStyleIdx="0" presStyleCnt="2" custScaleX="123055" custScaleY="141125">
        <dgm:presLayoutVars>
          <dgm:chPref val="3"/>
        </dgm:presLayoutVars>
      </dgm:prSet>
      <dgm:spPr/>
    </dgm:pt>
    <dgm:pt modelId="{609B1201-45C1-490A-AC2D-37ADFB113D43}" type="pres">
      <dgm:prSet presAssocID="{6175CF98-A68B-45AF-968E-D1D6505ED31D}" presName="parTransOne" presStyleCnt="0"/>
      <dgm:spPr/>
    </dgm:pt>
    <dgm:pt modelId="{20DA43F1-0E0B-4E46-A791-22D3102B8048}" type="pres">
      <dgm:prSet presAssocID="{6175CF98-A68B-45AF-968E-D1D6505ED31D}" presName="horzOne" presStyleCnt="0"/>
      <dgm:spPr/>
    </dgm:pt>
    <dgm:pt modelId="{6E37B819-4B7D-407A-B332-FCF12351A2B7}" type="pres">
      <dgm:prSet presAssocID="{CC35D663-50B5-4801-BC21-30A1122E305D}" presName="vertTwo" presStyleCnt="0"/>
      <dgm:spPr/>
    </dgm:pt>
    <dgm:pt modelId="{9006B45C-ADED-4AE8-AFDA-AE9A9BB0DD78}" type="pres">
      <dgm:prSet presAssocID="{CC35D663-50B5-4801-BC21-30A1122E305D}" presName="txTwo" presStyleLbl="node2" presStyleIdx="0" presStyleCnt="3">
        <dgm:presLayoutVars>
          <dgm:chPref val="3"/>
        </dgm:presLayoutVars>
      </dgm:prSet>
      <dgm:spPr/>
    </dgm:pt>
    <dgm:pt modelId="{2A3C87E3-9FB6-458E-AA4B-9E2C90A78290}" type="pres">
      <dgm:prSet presAssocID="{CC35D663-50B5-4801-BC21-30A1122E305D}" presName="horzTwo" presStyleCnt="0"/>
      <dgm:spPr/>
    </dgm:pt>
    <dgm:pt modelId="{378CAD09-8CA3-43A1-A78D-3276462D9AC9}" type="pres">
      <dgm:prSet presAssocID="{2ED0DAA4-4258-471E-82BE-F32FEA917DA0}" presName="sibSpaceTwo" presStyleCnt="0"/>
      <dgm:spPr/>
    </dgm:pt>
    <dgm:pt modelId="{9F9FDAA3-694F-48D1-AD84-A17B0137A1BE}" type="pres">
      <dgm:prSet presAssocID="{C64ABB76-681D-410F-8322-44D46385E217}" presName="vertTwo" presStyleCnt="0"/>
      <dgm:spPr/>
    </dgm:pt>
    <dgm:pt modelId="{6C8307BF-F4F7-4C37-856E-B9DD6DF756C5}" type="pres">
      <dgm:prSet presAssocID="{C64ABB76-681D-410F-8322-44D46385E217}" presName="txTwo" presStyleLbl="node2" presStyleIdx="1" presStyleCnt="3">
        <dgm:presLayoutVars>
          <dgm:chPref val="3"/>
        </dgm:presLayoutVars>
      </dgm:prSet>
      <dgm:spPr/>
    </dgm:pt>
    <dgm:pt modelId="{E4ABF382-2B18-4EA9-8BBB-D57BF67B8AAC}" type="pres">
      <dgm:prSet presAssocID="{C64ABB76-681D-410F-8322-44D46385E217}" presName="horzTwo" presStyleCnt="0"/>
      <dgm:spPr/>
    </dgm:pt>
    <dgm:pt modelId="{8FF6FCEE-C8F8-4ECE-BD76-5508457ADA55}" type="pres">
      <dgm:prSet presAssocID="{54463B95-685B-4AA9-93F0-CB3D64298073}" presName="sibSpaceOne" presStyleCnt="0"/>
      <dgm:spPr/>
    </dgm:pt>
    <dgm:pt modelId="{311DD321-ECAB-432A-85C8-568DC62FC813}" type="pres">
      <dgm:prSet presAssocID="{3330BE35-0D91-478C-B94A-D4F0262BF3D4}" presName="vertOne" presStyleCnt="0"/>
      <dgm:spPr/>
    </dgm:pt>
    <dgm:pt modelId="{4184F08A-8F87-41EB-B573-D6872C6BCB43}" type="pres">
      <dgm:prSet presAssocID="{3330BE35-0D91-478C-B94A-D4F0262BF3D4}" presName="txOne" presStyleLbl="node0" presStyleIdx="1" presStyleCnt="2">
        <dgm:presLayoutVars>
          <dgm:chPref val="3"/>
        </dgm:presLayoutVars>
      </dgm:prSet>
      <dgm:spPr/>
    </dgm:pt>
    <dgm:pt modelId="{93C0C113-0798-42A0-BC67-5D2B9EF50378}" type="pres">
      <dgm:prSet presAssocID="{3330BE35-0D91-478C-B94A-D4F0262BF3D4}" presName="parTransOne" presStyleCnt="0"/>
      <dgm:spPr/>
    </dgm:pt>
    <dgm:pt modelId="{6083BC8E-F760-4BC7-9812-6BDBAC5A40E9}" type="pres">
      <dgm:prSet presAssocID="{3330BE35-0D91-478C-B94A-D4F0262BF3D4}" presName="horzOne" presStyleCnt="0"/>
      <dgm:spPr/>
    </dgm:pt>
    <dgm:pt modelId="{51AC257C-8C7E-4661-811B-EE007E842077}" type="pres">
      <dgm:prSet presAssocID="{181F9940-31FD-41CB-81B0-45BA1D2AF973}" presName="vertTwo" presStyleCnt="0"/>
      <dgm:spPr/>
    </dgm:pt>
    <dgm:pt modelId="{19513614-3233-42AE-B0DB-BA2BB0566DC5}" type="pres">
      <dgm:prSet presAssocID="{181F9940-31FD-41CB-81B0-45BA1D2AF973}" presName="txTwo" presStyleLbl="node2" presStyleIdx="2" presStyleCnt="3">
        <dgm:presLayoutVars>
          <dgm:chPref val="3"/>
        </dgm:presLayoutVars>
      </dgm:prSet>
      <dgm:spPr/>
    </dgm:pt>
    <dgm:pt modelId="{ECE1C395-2384-4433-B63B-9B16B34BEBB3}" type="pres">
      <dgm:prSet presAssocID="{181F9940-31FD-41CB-81B0-45BA1D2AF973}" presName="horzTwo" presStyleCnt="0"/>
      <dgm:spPr/>
    </dgm:pt>
  </dgm:ptLst>
  <dgm:cxnLst>
    <dgm:cxn modelId="{7D812860-65E8-4151-81BD-050AB76F1A05}" type="presOf" srcId="{181F9940-31FD-41CB-81B0-45BA1D2AF973}" destId="{19513614-3233-42AE-B0DB-BA2BB0566DC5}" srcOrd="0" destOrd="0" presId="urn:microsoft.com/office/officeart/2005/8/layout/hierarchy4"/>
    <dgm:cxn modelId="{ABD54E61-F95B-412A-8ECF-9F0EB1B7BA83}" type="presOf" srcId="{C64ABB76-681D-410F-8322-44D46385E217}" destId="{6C8307BF-F4F7-4C37-856E-B9DD6DF756C5}" srcOrd="0" destOrd="0" presId="urn:microsoft.com/office/officeart/2005/8/layout/hierarchy4"/>
    <dgm:cxn modelId="{BAFF4D63-23D3-4286-A90C-BE716FE8D03B}" srcId="{6175CF98-A68B-45AF-968E-D1D6505ED31D}" destId="{C64ABB76-681D-410F-8322-44D46385E217}" srcOrd="1" destOrd="0" parTransId="{41A8BC06-A235-4CA3-B2E1-9869ADDBEAE4}" sibTransId="{B9E12ED1-079C-4742-A17B-FC10FD123AD8}"/>
    <dgm:cxn modelId="{3D375181-4223-4A54-BC1C-4F7ABAACC19F}" srcId="{3330BE35-0D91-478C-B94A-D4F0262BF3D4}" destId="{181F9940-31FD-41CB-81B0-45BA1D2AF973}" srcOrd="0" destOrd="0" parTransId="{6F5F0598-4B14-43ED-9B41-259AD612BCDB}" sibTransId="{90C0B9CF-6F69-473C-B8A5-3D78A606DEE7}"/>
    <dgm:cxn modelId="{E110E190-8720-47FA-BEF2-210A0BDB2AA7}" srcId="{2BB6D94B-1EB4-4F49-9278-F2EF8CB27F1A}" destId="{3330BE35-0D91-478C-B94A-D4F0262BF3D4}" srcOrd="1" destOrd="0" parTransId="{CB34BFDD-8763-4469-8263-04AB84E854EC}" sibTransId="{29F0DCE0-CF5C-4CE6-82FF-672B1907419A}"/>
    <dgm:cxn modelId="{78205CCE-55F9-4395-BB71-E9385F8C29EC}" type="presOf" srcId="{CC35D663-50B5-4801-BC21-30A1122E305D}" destId="{9006B45C-ADED-4AE8-AFDA-AE9A9BB0DD78}" srcOrd="0" destOrd="0" presId="urn:microsoft.com/office/officeart/2005/8/layout/hierarchy4"/>
    <dgm:cxn modelId="{C6F381CE-53A1-4B1D-ACCB-BE5BC07FF3DA}" type="presOf" srcId="{2BB6D94B-1EB4-4F49-9278-F2EF8CB27F1A}" destId="{D2A8E1E1-C4E9-4342-AC86-29D5F5F1DE9A}" srcOrd="0" destOrd="0" presId="urn:microsoft.com/office/officeart/2005/8/layout/hierarchy4"/>
    <dgm:cxn modelId="{4539D1D1-06E8-4DF3-A2E5-66001DE6BCDA}" srcId="{6175CF98-A68B-45AF-968E-D1D6505ED31D}" destId="{CC35D663-50B5-4801-BC21-30A1122E305D}" srcOrd="0" destOrd="0" parTransId="{9BCFC3F9-564E-4E66-A663-E69EAD3F01E3}" sibTransId="{2ED0DAA4-4258-471E-82BE-F32FEA917DA0}"/>
    <dgm:cxn modelId="{14C295D9-12B5-4626-9C55-3D1F756F9BC3}" type="presOf" srcId="{3330BE35-0D91-478C-B94A-D4F0262BF3D4}" destId="{4184F08A-8F87-41EB-B573-D6872C6BCB43}" srcOrd="0" destOrd="0" presId="urn:microsoft.com/office/officeart/2005/8/layout/hierarchy4"/>
    <dgm:cxn modelId="{BF954DEF-5A7A-43B8-9ED5-0853952AD5D1}" srcId="{2BB6D94B-1EB4-4F49-9278-F2EF8CB27F1A}" destId="{6175CF98-A68B-45AF-968E-D1D6505ED31D}" srcOrd="0" destOrd="0" parTransId="{4479CE4F-AF8A-4FD4-92D0-FE430F135483}" sibTransId="{54463B95-685B-4AA9-93F0-CB3D64298073}"/>
    <dgm:cxn modelId="{E2D41BF1-CC6D-4C47-8EFB-9C55A9E9E24A}" type="presOf" srcId="{6175CF98-A68B-45AF-968E-D1D6505ED31D}" destId="{ED0A232F-4D6D-4EEC-B281-AD56BD121817}" srcOrd="0" destOrd="0" presId="urn:microsoft.com/office/officeart/2005/8/layout/hierarchy4"/>
    <dgm:cxn modelId="{1E62C8B4-0186-4562-9B11-921B67575CAF}" type="presParOf" srcId="{D2A8E1E1-C4E9-4342-AC86-29D5F5F1DE9A}" destId="{B65B8E3A-0AC0-4EE1-B816-B1E9DCFEA443}" srcOrd="0" destOrd="0" presId="urn:microsoft.com/office/officeart/2005/8/layout/hierarchy4"/>
    <dgm:cxn modelId="{1A0F24D7-B844-4391-8DBC-D2029C2DB1E3}" type="presParOf" srcId="{B65B8E3A-0AC0-4EE1-B816-B1E9DCFEA443}" destId="{ED0A232F-4D6D-4EEC-B281-AD56BD121817}" srcOrd="0" destOrd="0" presId="urn:microsoft.com/office/officeart/2005/8/layout/hierarchy4"/>
    <dgm:cxn modelId="{A39100B8-2549-44B4-BC45-9792CBBE3843}" type="presParOf" srcId="{B65B8E3A-0AC0-4EE1-B816-B1E9DCFEA443}" destId="{609B1201-45C1-490A-AC2D-37ADFB113D43}" srcOrd="1" destOrd="0" presId="urn:microsoft.com/office/officeart/2005/8/layout/hierarchy4"/>
    <dgm:cxn modelId="{AC3617A7-F9A1-4EA7-9B37-6F1ED23E4AB1}" type="presParOf" srcId="{B65B8E3A-0AC0-4EE1-B816-B1E9DCFEA443}" destId="{20DA43F1-0E0B-4E46-A791-22D3102B8048}" srcOrd="2" destOrd="0" presId="urn:microsoft.com/office/officeart/2005/8/layout/hierarchy4"/>
    <dgm:cxn modelId="{B7260A86-7329-4868-8E63-45692F32F502}" type="presParOf" srcId="{20DA43F1-0E0B-4E46-A791-22D3102B8048}" destId="{6E37B819-4B7D-407A-B332-FCF12351A2B7}" srcOrd="0" destOrd="0" presId="urn:microsoft.com/office/officeart/2005/8/layout/hierarchy4"/>
    <dgm:cxn modelId="{4876F35A-442A-434A-B0EA-74C38AC49B21}" type="presParOf" srcId="{6E37B819-4B7D-407A-B332-FCF12351A2B7}" destId="{9006B45C-ADED-4AE8-AFDA-AE9A9BB0DD78}" srcOrd="0" destOrd="0" presId="urn:microsoft.com/office/officeart/2005/8/layout/hierarchy4"/>
    <dgm:cxn modelId="{AB5A55AF-0DD7-4F5B-9F31-449D7BFD1265}" type="presParOf" srcId="{6E37B819-4B7D-407A-B332-FCF12351A2B7}" destId="{2A3C87E3-9FB6-458E-AA4B-9E2C90A78290}" srcOrd="1" destOrd="0" presId="urn:microsoft.com/office/officeart/2005/8/layout/hierarchy4"/>
    <dgm:cxn modelId="{23A9101D-C39A-43BE-A8CD-46E549C20344}" type="presParOf" srcId="{20DA43F1-0E0B-4E46-A791-22D3102B8048}" destId="{378CAD09-8CA3-43A1-A78D-3276462D9AC9}" srcOrd="1" destOrd="0" presId="urn:microsoft.com/office/officeart/2005/8/layout/hierarchy4"/>
    <dgm:cxn modelId="{2763A762-F454-4DD3-B064-4170AF3FC198}" type="presParOf" srcId="{20DA43F1-0E0B-4E46-A791-22D3102B8048}" destId="{9F9FDAA3-694F-48D1-AD84-A17B0137A1BE}" srcOrd="2" destOrd="0" presId="urn:microsoft.com/office/officeart/2005/8/layout/hierarchy4"/>
    <dgm:cxn modelId="{769D8FDE-F3F7-4CE1-9098-2D70EA066419}" type="presParOf" srcId="{9F9FDAA3-694F-48D1-AD84-A17B0137A1BE}" destId="{6C8307BF-F4F7-4C37-856E-B9DD6DF756C5}" srcOrd="0" destOrd="0" presId="urn:microsoft.com/office/officeart/2005/8/layout/hierarchy4"/>
    <dgm:cxn modelId="{FBB7A892-567C-434A-8AFC-C72CFF1EB403}" type="presParOf" srcId="{9F9FDAA3-694F-48D1-AD84-A17B0137A1BE}" destId="{E4ABF382-2B18-4EA9-8BBB-D57BF67B8AAC}" srcOrd="1" destOrd="0" presId="urn:microsoft.com/office/officeart/2005/8/layout/hierarchy4"/>
    <dgm:cxn modelId="{C1B24342-4DCD-45FC-8BF2-4ED12E8604B1}" type="presParOf" srcId="{D2A8E1E1-C4E9-4342-AC86-29D5F5F1DE9A}" destId="{8FF6FCEE-C8F8-4ECE-BD76-5508457ADA55}" srcOrd="1" destOrd="0" presId="urn:microsoft.com/office/officeart/2005/8/layout/hierarchy4"/>
    <dgm:cxn modelId="{3FFC67EE-F202-4B0E-9300-CBA550738E14}" type="presParOf" srcId="{D2A8E1E1-C4E9-4342-AC86-29D5F5F1DE9A}" destId="{311DD321-ECAB-432A-85C8-568DC62FC813}" srcOrd="2" destOrd="0" presId="urn:microsoft.com/office/officeart/2005/8/layout/hierarchy4"/>
    <dgm:cxn modelId="{4F26D30D-1625-4637-AE4E-69CFFB06AC5F}" type="presParOf" srcId="{311DD321-ECAB-432A-85C8-568DC62FC813}" destId="{4184F08A-8F87-41EB-B573-D6872C6BCB43}" srcOrd="0" destOrd="0" presId="urn:microsoft.com/office/officeart/2005/8/layout/hierarchy4"/>
    <dgm:cxn modelId="{C88BF05F-8E9A-4B05-8E7D-F2FDEB4FD236}" type="presParOf" srcId="{311DD321-ECAB-432A-85C8-568DC62FC813}" destId="{93C0C113-0798-42A0-BC67-5D2B9EF50378}" srcOrd="1" destOrd="0" presId="urn:microsoft.com/office/officeart/2005/8/layout/hierarchy4"/>
    <dgm:cxn modelId="{4DF52F73-725B-43A8-870E-96E3F357D8FD}" type="presParOf" srcId="{311DD321-ECAB-432A-85C8-568DC62FC813}" destId="{6083BC8E-F760-4BC7-9812-6BDBAC5A40E9}" srcOrd="2" destOrd="0" presId="urn:microsoft.com/office/officeart/2005/8/layout/hierarchy4"/>
    <dgm:cxn modelId="{83DDA620-4BA1-4EAF-9389-F71A7EE24741}" type="presParOf" srcId="{6083BC8E-F760-4BC7-9812-6BDBAC5A40E9}" destId="{51AC257C-8C7E-4661-811B-EE007E842077}" srcOrd="0" destOrd="0" presId="urn:microsoft.com/office/officeart/2005/8/layout/hierarchy4"/>
    <dgm:cxn modelId="{08DA5548-9EBF-40D2-832D-0E08703441E8}" type="presParOf" srcId="{51AC257C-8C7E-4661-811B-EE007E842077}" destId="{19513614-3233-42AE-B0DB-BA2BB0566DC5}" srcOrd="0" destOrd="0" presId="urn:microsoft.com/office/officeart/2005/8/layout/hierarchy4"/>
    <dgm:cxn modelId="{D17B8049-55FB-4336-B9E1-E349A19796F1}" type="presParOf" srcId="{51AC257C-8C7E-4661-811B-EE007E842077}" destId="{ECE1C395-2384-4433-B63B-9B16B34BEBB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B6D94B-1EB4-4F49-9278-F2EF8CB27F1A}" type="doc">
      <dgm:prSet loTypeId="urn:microsoft.com/office/officeart/2005/8/layout/hierarchy4" loCatId="hierarchy" qsTypeId="urn:microsoft.com/office/officeart/2005/8/quickstyle/3d1" qsCatId="3D" csTypeId="urn:microsoft.com/office/officeart/2005/8/colors/accent6_2" csCatId="accent6" phldr="1"/>
      <dgm:spPr/>
      <dgm:t>
        <a:bodyPr/>
        <a:lstStyle/>
        <a:p>
          <a:endParaRPr lang="es-CO"/>
        </a:p>
      </dgm:t>
    </dgm:pt>
    <dgm:pt modelId="{6175CF98-A68B-45AF-968E-D1D6505ED31D}">
      <dgm:prSet phldrT="[Texto]"/>
      <dgm:spPr/>
      <dgm:t>
        <a:bodyPr/>
        <a:lstStyle/>
        <a:p>
          <a:r>
            <a:rPr lang="es-CO" b="0" i="0" dirty="0"/>
            <a:t>Esta familia de aves del tipo de los loros está conformada por 14 especies que habitan en la selva, todas ellas con un colorido plumaje. Principalmente, se encuentran en Latinoamérica, en la larga extensión de territorio que existe entre México y el norte de Argentina.</a:t>
          </a:r>
        </a:p>
        <a:p>
          <a:r>
            <a:rPr lang="es-CO" b="0" i="0" dirty="0"/>
            <a:t>Las cualidades de los guacamayos varían según su especie, pero todos comparten el hecho de vivir en los árboles y alimentarse de insectos y de frutos, como la baya </a:t>
          </a:r>
          <a:r>
            <a:rPr lang="es-CO" b="0" i="0" dirty="0">
              <a:hlinkClick xmlns:r="http://schemas.openxmlformats.org/officeDocument/2006/relationships" r:id="rId1" action="ppaction://hlinksldjump"/>
            </a:rPr>
            <a:t>[16]</a:t>
          </a:r>
          <a:r>
            <a:rPr lang="es-CO" b="0" i="0" dirty="0"/>
            <a:t>.</a:t>
          </a:r>
          <a:endParaRPr lang="es-CO" dirty="0"/>
        </a:p>
      </dgm:t>
    </dgm:pt>
    <dgm:pt modelId="{4479CE4F-AF8A-4FD4-92D0-FE430F135483}" type="parTrans" cxnId="{BF954DEF-5A7A-43B8-9ED5-0853952AD5D1}">
      <dgm:prSet/>
      <dgm:spPr/>
      <dgm:t>
        <a:bodyPr/>
        <a:lstStyle/>
        <a:p>
          <a:endParaRPr lang="es-CO"/>
        </a:p>
      </dgm:t>
    </dgm:pt>
    <dgm:pt modelId="{54463B95-685B-4AA9-93F0-CB3D64298073}" type="sibTrans" cxnId="{BF954DEF-5A7A-43B8-9ED5-0853952AD5D1}">
      <dgm:prSet/>
      <dgm:spPr/>
      <dgm:t>
        <a:bodyPr/>
        <a:lstStyle/>
        <a:p>
          <a:endParaRPr lang="es-CO"/>
        </a:p>
      </dgm:t>
    </dgm:pt>
    <dgm:pt modelId="{3330BE35-0D91-478C-B94A-D4F0262BF3D4}">
      <dgm:prSet phldrT="[Texto]"/>
      <dgm:spPr/>
      <dgm:t>
        <a:bodyPr/>
        <a:lstStyle/>
        <a:p>
          <a:r>
            <a:rPr lang="es-CO" dirty="0">
              <a:hlinkClick xmlns:r="http://schemas.openxmlformats.org/officeDocument/2006/relationships" r:id="rId2" action="ppaction://hlinksldjump"/>
            </a:rPr>
            <a:t>Fotografía</a:t>
          </a:r>
          <a:endParaRPr lang="es-CO" dirty="0"/>
        </a:p>
      </dgm:t>
    </dgm:pt>
    <dgm:pt modelId="{CB34BFDD-8763-4469-8263-04AB84E854EC}" type="parTrans" cxnId="{E110E190-8720-47FA-BEF2-210A0BDB2AA7}">
      <dgm:prSet/>
      <dgm:spPr/>
      <dgm:t>
        <a:bodyPr/>
        <a:lstStyle/>
        <a:p>
          <a:endParaRPr lang="es-CO"/>
        </a:p>
      </dgm:t>
    </dgm:pt>
    <dgm:pt modelId="{29F0DCE0-CF5C-4CE6-82FF-672B1907419A}" type="sibTrans" cxnId="{E110E190-8720-47FA-BEF2-210A0BDB2AA7}">
      <dgm:prSet/>
      <dgm:spPr/>
      <dgm:t>
        <a:bodyPr/>
        <a:lstStyle/>
        <a:p>
          <a:endParaRPr lang="es-CO"/>
        </a:p>
      </dgm:t>
    </dgm:pt>
    <dgm:pt modelId="{181F9940-31FD-41CB-81B0-45BA1D2AF973}">
      <dgm:prSet phldrT="[Texto]"/>
      <dgm:spPr/>
      <dgm:t>
        <a:bodyPr/>
        <a:lstStyle/>
        <a:p>
          <a:r>
            <a:rPr lang="es-CO" dirty="0">
              <a:hlinkClick xmlns:r="http://schemas.openxmlformats.org/officeDocument/2006/relationships" r:id="rId3" action="ppaction://hlinksldjump"/>
            </a:rPr>
            <a:t>Más información</a:t>
          </a:r>
          <a:endParaRPr lang="es-CO" dirty="0"/>
        </a:p>
      </dgm:t>
    </dgm:pt>
    <dgm:pt modelId="{6F5F0598-4B14-43ED-9B41-259AD612BCDB}" type="parTrans" cxnId="{3D375181-4223-4A54-BC1C-4F7ABAACC19F}">
      <dgm:prSet/>
      <dgm:spPr/>
      <dgm:t>
        <a:bodyPr/>
        <a:lstStyle/>
        <a:p>
          <a:endParaRPr lang="es-CO"/>
        </a:p>
      </dgm:t>
    </dgm:pt>
    <dgm:pt modelId="{90C0B9CF-6F69-473C-B8A5-3D78A606DEE7}" type="sibTrans" cxnId="{3D375181-4223-4A54-BC1C-4F7ABAACC19F}">
      <dgm:prSet/>
      <dgm:spPr/>
      <dgm:t>
        <a:bodyPr/>
        <a:lstStyle/>
        <a:p>
          <a:endParaRPr lang="es-CO"/>
        </a:p>
      </dgm:t>
    </dgm:pt>
    <dgm:pt modelId="{CC35D663-50B5-4801-BC21-30A1122E305D}">
      <dgm:prSet phldrT="[Texto]"/>
      <dgm:spPr/>
      <dgm:t>
        <a:bodyPr/>
        <a:lstStyle/>
        <a:p>
          <a:r>
            <a:rPr lang="es-CO" dirty="0">
              <a:hlinkClick xmlns:r="http://schemas.openxmlformats.org/officeDocument/2006/relationships" r:id="rId4" action="ppaction://hlinksldjump"/>
            </a:rPr>
            <a:t>Parloteo</a:t>
          </a:r>
          <a:endParaRPr lang="es-CO" dirty="0"/>
        </a:p>
      </dgm:t>
    </dgm:pt>
    <dgm:pt modelId="{9BCFC3F9-564E-4E66-A663-E69EAD3F01E3}" type="parTrans" cxnId="{4539D1D1-06E8-4DF3-A2E5-66001DE6BCDA}">
      <dgm:prSet/>
      <dgm:spPr/>
      <dgm:t>
        <a:bodyPr/>
        <a:lstStyle/>
        <a:p>
          <a:endParaRPr lang="es-CO"/>
        </a:p>
      </dgm:t>
    </dgm:pt>
    <dgm:pt modelId="{2ED0DAA4-4258-471E-82BE-F32FEA917DA0}" type="sibTrans" cxnId="{4539D1D1-06E8-4DF3-A2E5-66001DE6BCDA}">
      <dgm:prSet/>
      <dgm:spPr/>
      <dgm:t>
        <a:bodyPr/>
        <a:lstStyle/>
        <a:p>
          <a:endParaRPr lang="es-CO"/>
        </a:p>
      </dgm:t>
    </dgm:pt>
    <dgm:pt modelId="{C64ABB76-681D-410F-8322-44D46385E217}">
      <dgm:prSet phldrT="[Texto]"/>
      <dgm:spPr/>
      <dgm:t>
        <a:bodyPr/>
        <a:lstStyle/>
        <a:p>
          <a:r>
            <a:rPr lang="es-CO" dirty="0">
              <a:hlinkClick xmlns:r="http://schemas.openxmlformats.org/officeDocument/2006/relationships" r:id="rId5" action="ppaction://hlinksldjump"/>
            </a:rPr>
            <a:t>Vídeo</a:t>
          </a:r>
          <a:endParaRPr lang="es-CO" dirty="0"/>
        </a:p>
      </dgm:t>
    </dgm:pt>
    <dgm:pt modelId="{41A8BC06-A235-4CA3-B2E1-9869ADDBEAE4}" type="parTrans" cxnId="{BAFF4D63-23D3-4286-A90C-BE716FE8D03B}">
      <dgm:prSet/>
      <dgm:spPr/>
      <dgm:t>
        <a:bodyPr/>
        <a:lstStyle/>
        <a:p>
          <a:endParaRPr lang="es-CO"/>
        </a:p>
      </dgm:t>
    </dgm:pt>
    <dgm:pt modelId="{B9E12ED1-079C-4742-A17B-FC10FD123AD8}" type="sibTrans" cxnId="{BAFF4D63-23D3-4286-A90C-BE716FE8D03B}">
      <dgm:prSet/>
      <dgm:spPr/>
      <dgm:t>
        <a:bodyPr/>
        <a:lstStyle/>
        <a:p>
          <a:endParaRPr lang="es-CO"/>
        </a:p>
      </dgm:t>
    </dgm:pt>
    <dgm:pt modelId="{D2A8E1E1-C4E9-4342-AC86-29D5F5F1DE9A}" type="pres">
      <dgm:prSet presAssocID="{2BB6D94B-1EB4-4F49-9278-F2EF8CB27F1A}" presName="Name0" presStyleCnt="0">
        <dgm:presLayoutVars>
          <dgm:chPref val="1"/>
          <dgm:dir/>
          <dgm:animOne val="branch"/>
          <dgm:animLvl val="lvl"/>
          <dgm:resizeHandles/>
        </dgm:presLayoutVars>
      </dgm:prSet>
      <dgm:spPr/>
    </dgm:pt>
    <dgm:pt modelId="{B65B8E3A-0AC0-4EE1-B816-B1E9DCFEA443}" type="pres">
      <dgm:prSet presAssocID="{6175CF98-A68B-45AF-968E-D1D6505ED31D}" presName="vertOne" presStyleCnt="0"/>
      <dgm:spPr/>
    </dgm:pt>
    <dgm:pt modelId="{ED0A232F-4D6D-4EEC-B281-AD56BD121817}" type="pres">
      <dgm:prSet presAssocID="{6175CF98-A68B-45AF-968E-D1D6505ED31D}" presName="txOne" presStyleLbl="node0" presStyleIdx="0" presStyleCnt="2" custScaleX="123055" custScaleY="141125">
        <dgm:presLayoutVars>
          <dgm:chPref val="3"/>
        </dgm:presLayoutVars>
      </dgm:prSet>
      <dgm:spPr/>
    </dgm:pt>
    <dgm:pt modelId="{609B1201-45C1-490A-AC2D-37ADFB113D43}" type="pres">
      <dgm:prSet presAssocID="{6175CF98-A68B-45AF-968E-D1D6505ED31D}" presName="parTransOne" presStyleCnt="0"/>
      <dgm:spPr/>
    </dgm:pt>
    <dgm:pt modelId="{20DA43F1-0E0B-4E46-A791-22D3102B8048}" type="pres">
      <dgm:prSet presAssocID="{6175CF98-A68B-45AF-968E-D1D6505ED31D}" presName="horzOne" presStyleCnt="0"/>
      <dgm:spPr/>
    </dgm:pt>
    <dgm:pt modelId="{6E37B819-4B7D-407A-B332-FCF12351A2B7}" type="pres">
      <dgm:prSet presAssocID="{CC35D663-50B5-4801-BC21-30A1122E305D}" presName="vertTwo" presStyleCnt="0"/>
      <dgm:spPr/>
    </dgm:pt>
    <dgm:pt modelId="{9006B45C-ADED-4AE8-AFDA-AE9A9BB0DD78}" type="pres">
      <dgm:prSet presAssocID="{CC35D663-50B5-4801-BC21-30A1122E305D}" presName="txTwo" presStyleLbl="node2" presStyleIdx="0" presStyleCnt="3">
        <dgm:presLayoutVars>
          <dgm:chPref val="3"/>
        </dgm:presLayoutVars>
      </dgm:prSet>
      <dgm:spPr/>
    </dgm:pt>
    <dgm:pt modelId="{2A3C87E3-9FB6-458E-AA4B-9E2C90A78290}" type="pres">
      <dgm:prSet presAssocID="{CC35D663-50B5-4801-BC21-30A1122E305D}" presName="horzTwo" presStyleCnt="0"/>
      <dgm:spPr/>
    </dgm:pt>
    <dgm:pt modelId="{378CAD09-8CA3-43A1-A78D-3276462D9AC9}" type="pres">
      <dgm:prSet presAssocID="{2ED0DAA4-4258-471E-82BE-F32FEA917DA0}" presName="sibSpaceTwo" presStyleCnt="0"/>
      <dgm:spPr/>
    </dgm:pt>
    <dgm:pt modelId="{9F9FDAA3-694F-48D1-AD84-A17B0137A1BE}" type="pres">
      <dgm:prSet presAssocID="{C64ABB76-681D-410F-8322-44D46385E217}" presName="vertTwo" presStyleCnt="0"/>
      <dgm:spPr/>
    </dgm:pt>
    <dgm:pt modelId="{6C8307BF-F4F7-4C37-856E-B9DD6DF756C5}" type="pres">
      <dgm:prSet presAssocID="{C64ABB76-681D-410F-8322-44D46385E217}" presName="txTwo" presStyleLbl="node2" presStyleIdx="1" presStyleCnt="3">
        <dgm:presLayoutVars>
          <dgm:chPref val="3"/>
        </dgm:presLayoutVars>
      </dgm:prSet>
      <dgm:spPr/>
    </dgm:pt>
    <dgm:pt modelId="{E4ABF382-2B18-4EA9-8BBB-D57BF67B8AAC}" type="pres">
      <dgm:prSet presAssocID="{C64ABB76-681D-410F-8322-44D46385E217}" presName="horzTwo" presStyleCnt="0"/>
      <dgm:spPr/>
    </dgm:pt>
    <dgm:pt modelId="{8FF6FCEE-C8F8-4ECE-BD76-5508457ADA55}" type="pres">
      <dgm:prSet presAssocID="{54463B95-685B-4AA9-93F0-CB3D64298073}" presName="sibSpaceOne" presStyleCnt="0"/>
      <dgm:spPr/>
    </dgm:pt>
    <dgm:pt modelId="{311DD321-ECAB-432A-85C8-568DC62FC813}" type="pres">
      <dgm:prSet presAssocID="{3330BE35-0D91-478C-B94A-D4F0262BF3D4}" presName="vertOne" presStyleCnt="0"/>
      <dgm:spPr/>
    </dgm:pt>
    <dgm:pt modelId="{4184F08A-8F87-41EB-B573-D6872C6BCB43}" type="pres">
      <dgm:prSet presAssocID="{3330BE35-0D91-478C-B94A-D4F0262BF3D4}" presName="txOne" presStyleLbl="node0" presStyleIdx="1" presStyleCnt="2">
        <dgm:presLayoutVars>
          <dgm:chPref val="3"/>
        </dgm:presLayoutVars>
      </dgm:prSet>
      <dgm:spPr/>
    </dgm:pt>
    <dgm:pt modelId="{93C0C113-0798-42A0-BC67-5D2B9EF50378}" type="pres">
      <dgm:prSet presAssocID="{3330BE35-0D91-478C-B94A-D4F0262BF3D4}" presName="parTransOne" presStyleCnt="0"/>
      <dgm:spPr/>
    </dgm:pt>
    <dgm:pt modelId="{6083BC8E-F760-4BC7-9812-6BDBAC5A40E9}" type="pres">
      <dgm:prSet presAssocID="{3330BE35-0D91-478C-B94A-D4F0262BF3D4}" presName="horzOne" presStyleCnt="0"/>
      <dgm:spPr/>
    </dgm:pt>
    <dgm:pt modelId="{51AC257C-8C7E-4661-811B-EE007E842077}" type="pres">
      <dgm:prSet presAssocID="{181F9940-31FD-41CB-81B0-45BA1D2AF973}" presName="vertTwo" presStyleCnt="0"/>
      <dgm:spPr/>
    </dgm:pt>
    <dgm:pt modelId="{19513614-3233-42AE-B0DB-BA2BB0566DC5}" type="pres">
      <dgm:prSet presAssocID="{181F9940-31FD-41CB-81B0-45BA1D2AF973}" presName="txTwo" presStyleLbl="node2" presStyleIdx="2" presStyleCnt="3">
        <dgm:presLayoutVars>
          <dgm:chPref val="3"/>
        </dgm:presLayoutVars>
      </dgm:prSet>
      <dgm:spPr/>
    </dgm:pt>
    <dgm:pt modelId="{ECE1C395-2384-4433-B63B-9B16B34BEBB3}" type="pres">
      <dgm:prSet presAssocID="{181F9940-31FD-41CB-81B0-45BA1D2AF973}" presName="horzTwo" presStyleCnt="0"/>
      <dgm:spPr/>
    </dgm:pt>
  </dgm:ptLst>
  <dgm:cxnLst>
    <dgm:cxn modelId="{7D812860-65E8-4151-81BD-050AB76F1A05}" type="presOf" srcId="{181F9940-31FD-41CB-81B0-45BA1D2AF973}" destId="{19513614-3233-42AE-B0DB-BA2BB0566DC5}" srcOrd="0" destOrd="0" presId="urn:microsoft.com/office/officeart/2005/8/layout/hierarchy4"/>
    <dgm:cxn modelId="{ABD54E61-F95B-412A-8ECF-9F0EB1B7BA83}" type="presOf" srcId="{C64ABB76-681D-410F-8322-44D46385E217}" destId="{6C8307BF-F4F7-4C37-856E-B9DD6DF756C5}" srcOrd="0" destOrd="0" presId="urn:microsoft.com/office/officeart/2005/8/layout/hierarchy4"/>
    <dgm:cxn modelId="{BAFF4D63-23D3-4286-A90C-BE716FE8D03B}" srcId="{6175CF98-A68B-45AF-968E-D1D6505ED31D}" destId="{C64ABB76-681D-410F-8322-44D46385E217}" srcOrd="1" destOrd="0" parTransId="{41A8BC06-A235-4CA3-B2E1-9869ADDBEAE4}" sibTransId="{B9E12ED1-079C-4742-A17B-FC10FD123AD8}"/>
    <dgm:cxn modelId="{3D375181-4223-4A54-BC1C-4F7ABAACC19F}" srcId="{3330BE35-0D91-478C-B94A-D4F0262BF3D4}" destId="{181F9940-31FD-41CB-81B0-45BA1D2AF973}" srcOrd="0" destOrd="0" parTransId="{6F5F0598-4B14-43ED-9B41-259AD612BCDB}" sibTransId="{90C0B9CF-6F69-473C-B8A5-3D78A606DEE7}"/>
    <dgm:cxn modelId="{E110E190-8720-47FA-BEF2-210A0BDB2AA7}" srcId="{2BB6D94B-1EB4-4F49-9278-F2EF8CB27F1A}" destId="{3330BE35-0D91-478C-B94A-D4F0262BF3D4}" srcOrd="1" destOrd="0" parTransId="{CB34BFDD-8763-4469-8263-04AB84E854EC}" sibTransId="{29F0DCE0-CF5C-4CE6-82FF-672B1907419A}"/>
    <dgm:cxn modelId="{78205CCE-55F9-4395-BB71-E9385F8C29EC}" type="presOf" srcId="{CC35D663-50B5-4801-BC21-30A1122E305D}" destId="{9006B45C-ADED-4AE8-AFDA-AE9A9BB0DD78}" srcOrd="0" destOrd="0" presId="urn:microsoft.com/office/officeart/2005/8/layout/hierarchy4"/>
    <dgm:cxn modelId="{C6F381CE-53A1-4B1D-ACCB-BE5BC07FF3DA}" type="presOf" srcId="{2BB6D94B-1EB4-4F49-9278-F2EF8CB27F1A}" destId="{D2A8E1E1-C4E9-4342-AC86-29D5F5F1DE9A}" srcOrd="0" destOrd="0" presId="urn:microsoft.com/office/officeart/2005/8/layout/hierarchy4"/>
    <dgm:cxn modelId="{4539D1D1-06E8-4DF3-A2E5-66001DE6BCDA}" srcId="{6175CF98-A68B-45AF-968E-D1D6505ED31D}" destId="{CC35D663-50B5-4801-BC21-30A1122E305D}" srcOrd="0" destOrd="0" parTransId="{9BCFC3F9-564E-4E66-A663-E69EAD3F01E3}" sibTransId="{2ED0DAA4-4258-471E-82BE-F32FEA917DA0}"/>
    <dgm:cxn modelId="{14C295D9-12B5-4626-9C55-3D1F756F9BC3}" type="presOf" srcId="{3330BE35-0D91-478C-B94A-D4F0262BF3D4}" destId="{4184F08A-8F87-41EB-B573-D6872C6BCB43}" srcOrd="0" destOrd="0" presId="urn:microsoft.com/office/officeart/2005/8/layout/hierarchy4"/>
    <dgm:cxn modelId="{BF954DEF-5A7A-43B8-9ED5-0853952AD5D1}" srcId="{2BB6D94B-1EB4-4F49-9278-F2EF8CB27F1A}" destId="{6175CF98-A68B-45AF-968E-D1D6505ED31D}" srcOrd="0" destOrd="0" parTransId="{4479CE4F-AF8A-4FD4-92D0-FE430F135483}" sibTransId="{54463B95-685B-4AA9-93F0-CB3D64298073}"/>
    <dgm:cxn modelId="{E2D41BF1-CC6D-4C47-8EFB-9C55A9E9E24A}" type="presOf" srcId="{6175CF98-A68B-45AF-968E-D1D6505ED31D}" destId="{ED0A232F-4D6D-4EEC-B281-AD56BD121817}" srcOrd="0" destOrd="0" presId="urn:microsoft.com/office/officeart/2005/8/layout/hierarchy4"/>
    <dgm:cxn modelId="{1E62C8B4-0186-4562-9B11-921B67575CAF}" type="presParOf" srcId="{D2A8E1E1-C4E9-4342-AC86-29D5F5F1DE9A}" destId="{B65B8E3A-0AC0-4EE1-B816-B1E9DCFEA443}" srcOrd="0" destOrd="0" presId="urn:microsoft.com/office/officeart/2005/8/layout/hierarchy4"/>
    <dgm:cxn modelId="{1A0F24D7-B844-4391-8DBC-D2029C2DB1E3}" type="presParOf" srcId="{B65B8E3A-0AC0-4EE1-B816-B1E9DCFEA443}" destId="{ED0A232F-4D6D-4EEC-B281-AD56BD121817}" srcOrd="0" destOrd="0" presId="urn:microsoft.com/office/officeart/2005/8/layout/hierarchy4"/>
    <dgm:cxn modelId="{A39100B8-2549-44B4-BC45-9792CBBE3843}" type="presParOf" srcId="{B65B8E3A-0AC0-4EE1-B816-B1E9DCFEA443}" destId="{609B1201-45C1-490A-AC2D-37ADFB113D43}" srcOrd="1" destOrd="0" presId="urn:microsoft.com/office/officeart/2005/8/layout/hierarchy4"/>
    <dgm:cxn modelId="{AC3617A7-F9A1-4EA7-9B37-6F1ED23E4AB1}" type="presParOf" srcId="{B65B8E3A-0AC0-4EE1-B816-B1E9DCFEA443}" destId="{20DA43F1-0E0B-4E46-A791-22D3102B8048}" srcOrd="2" destOrd="0" presId="urn:microsoft.com/office/officeart/2005/8/layout/hierarchy4"/>
    <dgm:cxn modelId="{B7260A86-7329-4868-8E63-45692F32F502}" type="presParOf" srcId="{20DA43F1-0E0B-4E46-A791-22D3102B8048}" destId="{6E37B819-4B7D-407A-B332-FCF12351A2B7}" srcOrd="0" destOrd="0" presId="urn:microsoft.com/office/officeart/2005/8/layout/hierarchy4"/>
    <dgm:cxn modelId="{4876F35A-442A-434A-B0EA-74C38AC49B21}" type="presParOf" srcId="{6E37B819-4B7D-407A-B332-FCF12351A2B7}" destId="{9006B45C-ADED-4AE8-AFDA-AE9A9BB0DD78}" srcOrd="0" destOrd="0" presId="urn:microsoft.com/office/officeart/2005/8/layout/hierarchy4"/>
    <dgm:cxn modelId="{AB5A55AF-0DD7-4F5B-9F31-449D7BFD1265}" type="presParOf" srcId="{6E37B819-4B7D-407A-B332-FCF12351A2B7}" destId="{2A3C87E3-9FB6-458E-AA4B-9E2C90A78290}" srcOrd="1" destOrd="0" presId="urn:microsoft.com/office/officeart/2005/8/layout/hierarchy4"/>
    <dgm:cxn modelId="{23A9101D-C39A-43BE-A8CD-46E549C20344}" type="presParOf" srcId="{20DA43F1-0E0B-4E46-A791-22D3102B8048}" destId="{378CAD09-8CA3-43A1-A78D-3276462D9AC9}" srcOrd="1" destOrd="0" presId="urn:microsoft.com/office/officeart/2005/8/layout/hierarchy4"/>
    <dgm:cxn modelId="{2763A762-F454-4DD3-B064-4170AF3FC198}" type="presParOf" srcId="{20DA43F1-0E0B-4E46-A791-22D3102B8048}" destId="{9F9FDAA3-694F-48D1-AD84-A17B0137A1BE}" srcOrd="2" destOrd="0" presId="urn:microsoft.com/office/officeart/2005/8/layout/hierarchy4"/>
    <dgm:cxn modelId="{769D8FDE-F3F7-4CE1-9098-2D70EA066419}" type="presParOf" srcId="{9F9FDAA3-694F-48D1-AD84-A17B0137A1BE}" destId="{6C8307BF-F4F7-4C37-856E-B9DD6DF756C5}" srcOrd="0" destOrd="0" presId="urn:microsoft.com/office/officeart/2005/8/layout/hierarchy4"/>
    <dgm:cxn modelId="{FBB7A892-567C-434A-8AFC-C72CFF1EB403}" type="presParOf" srcId="{9F9FDAA3-694F-48D1-AD84-A17B0137A1BE}" destId="{E4ABF382-2B18-4EA9-8BBB-D57BF67B8AAC}" srcOrd="1" destOrd="0" presId="urn:microsoft.com/office/officeart/2005/8/layout/hierarchy4"/>
    <dgm:cxn modelId="{C1B24342-4DCD-45FC-8BF2-4ED12E8604B1}" type="presParOf" srcId="{D2A8E1E1-C4E9-4342-AC86-29D5F5F1DE9A}" destId="{8FF6FCEE-C8F8-4ECE-BD76-5508457ADA55}" srcOrd="1" destOrd="0" presId="urn:microsoft.com/office/officeart/2005/8/layout/hierarchy4"/>
    <dgm:cxn modelId="{3FFC67EE-F202-4B0E-9300-CBA550738E14}" type="presParOf" srcId="{D2A8E1E1-C4E9-4342-AC86-29D5F5F1DE9A}" destId="{311DD321-ECAB-432A-85C8-568DC62FC813}" srcOrd="2" destOrd="0" presId="urn:microsoft.com/office/officeart/2005/8/layout/hierarchy4"/>
    <dgm:cxn modelId="{4F26D30D-1625-4637-AE4E-69CFFB06AC5F}" type="presParOf" srcId="{311DD321-ECAB-432A-85C8-568DC62FC813}" destId="{4184F08A-8F87-41EB-B573-D6872C6BCB43}" srcOrd="0" destOrd="0" presId="urn:microsoft.com/office/officeart/2005/8/layout/hierarchy4"/>
    <dgm:cxn modelId="{C88BF05F-8E9A-4B05-8E7D-F2FDEB4FD236}" type="presParOf" srcId="{311DD321-ECAB-432A-85C8-568DC62FC813}" destId="{93C0C113-0798-42A0-BC67-5D2B9EF50378}" srcOrd="1" destOrd="0" presId="urn:microsoft.com/office/officeart/2005/8/layout/hierarchy4"/>
    <dgm:cxn modelId="{4DF52F73-725B-43A8-870E-96E3F357D8FD}" type="presParOf" srcId="{311DD321-ECAB-432A-85C8-568DC62FC813}" destId="{6083BC8E-F760-4BC7-9812-6BDBAC5A40E9}" srcOrd="2" destOrd="0" presId="urn:microsoft.com/office/officeart/2005/8/layout/hierarchy4"/>
    <dgm:cxn modelId="{83DDA620-4BA1-4EAF-9389-F71A7EE24741}" type="presParOf" srcId="{6083BC8E-F760-4BC7-9812-6BDBAC5A40E9}" destId="{51AC257C-8C7E-4661-811B-EE007E842077}" srcOrd="0" destOrd="0" presId="urn:microsoft.com/office/officeart/2005/8/layout/hierarchy4"/>
    <dgm:cxn modelId="{08DA5548-9EBF-40D2-832D-0E08703441E8}" type="presParOf" srcId="{51AC257C-8C7E-4661-811B-EE007E842077}" destId="{19513614-3233-42AE-B0DB-BA2BB0566DC5}" srcOrd="0" destOrd="0" presId="urn:microsoft.com/office/officeart/2005/8/layout/hierarchy4"/>
    <dgm:cxn modelId="{D17B8049-55FB-4336-B9E1-E349A19796F1}" type="presParOf" srcId="{51AC257C-8C7E-4661-811B-EE007E842077}" destId="{ECE1C395-2384-4433-B63B-9B16B34BEBB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B6D94B-1EB4-4F49-9278-F2EF8CB27F1A}" type="doc">
      <dgm:prSet loTypeId="urn:microsoft.com/office/officeart/2005/8/layout/hierarchy4" loCatId="hierarchy" qsTypeId="urn:microsoft.com/office/officeart/2005/8/quickstyle/3d1" qsCatId="3D" csTypeId="urn:microsoft.com/office/officeart/2005/8/colors/accent5_2" csCatId="accent5" phldr="1"/>
      <dgm:spPr/>
      <dgm:t>
        <a:bodyPr/>
        <a:lstStyle/>
        <a:p>
          <a:endParaRPr lang="es-CO"/>
        </a:p>
      </dgm:t>
    </dgm:pt>
    <dgm:pt modelId="{6175CF98-A68B-45AF-968E-D1D6505ED31D}">
      <dgm:prSet phldrT="[Texto]"/>
      <dgm:spPr/>
      <dgm:t>
        <a:bodyPr/>
        <a:lstStyle/>
        <a:p>
          <a:r>
            <a:rPr lang="es-CO" b="0" i="0" dirty="0"/>
            <a:t>Una especie constrictora que ostenta el premio a la más pesada de todas las serpientes, aunque no la más larga, puesto que la pitón reticulada le gana en esta categoría. Aun así, estas especies pueden rebasar fácilmente los 10 metros de longitud </a:t>
          </a:r>
          <a:r>
            <a:rPr lang="es-CO" b="0" i="0" dirty="0">
              <a:hlinkClick xmlns:r="http://schemas.openxmlformats.org/officeDocument/2006/relationships" r:id="rId1" action="ppaction://hlinksldjump"/>
            </a:rPr>
            <a:t>[21]</a:t>
          </a:r>
          <a:r>
            <a:rPr lang="es-CO" b="0" i="0" dirty="0"/>
            <a:t>.</a:t>
          </a:r>
          <a:endParaRPr lang="es-CO" dirty="0"/>
        </a:p>
      </dgm:t>
    </dgm:pt>
    <dgm:pt modelId="{4479CE4F-AF8A-4FD4-92D0-FE430F135483}" type="parTrans" cxnId="{BF954DEF-5A7A-43B8-9ED5-0853952AD5D1}">
      <dgm:prSet/>
      <dgm:spPr/>
      <dgm:t>
        <a:bodyPr/>
        <a:lstStyle/>
        <a:p>
          <a:endParaRPr lang="es-CO"/>
        </a:p>
      </dgm:t>
    </dgm:pt>
    <dgm:pt modelId="{54463B95-685B-4AA9-93F0-CB3D64298073}" type="sibTrans" cxnId="{BF954DEF-5A7A-43B8-9ED5-0853952AD5D1}">
      <dgm:prSet/>
      <dgm:spPr/>
      <dgm:t>
        <a:bodyPr/>
        <a:lstStyle/>
        <a:p>
          <a:endParaRPr lang="es-CO"/>
        </a:p>
      </dgm:t>
    </dgm:pt>
    <dgm:pt modelId="{3330BE35-0D91-478C-B94A-D4F0262BF3D4}">
      <dgm:prSet phldrT="[Texto]"/>
      <dgm:spPr/>
      <dgm:t>
        <a:bodyPr/>
        <a:lstStyle/>
        <a:p>
          <a:r>
            <a:rPr lang="es-CO" dirty="0">
              <a:hlinkClick xmlns:r="http://schemas.openxmlformats.org/officeDocument/2006/relationships" r:id="rId2" action="ppaction://hlinksldjump"/>
            </a:rPr>
            <a:t>Fotografía</a:t>
          </a:r>
          <a:endParaRPr lang="es-CO" dirty="0"/>
        </a:p>
      </dgm:t>
    </dgm:pt>
    <dgm:pt modelId="{CB34BFDD-8763-4469-8263-04AB84E854EC}" type="parTrans" cxnId="{E110E190-8720-47FA-BEF2-210A0BDB2AA7}">
      <dgm:prSet/>
      <dgm:spPr/>
      <dgm:t>
        <a:bodyPr/>
        <a:lstStyle/>
        <a:p>
          <a:endParaRPr lang="es-CO"/>
        </a:p>
      </dgm:t>
    </dgm:pt>
    <dgm:pt modelId="{29F0DCE0-CF5C-4CE6-82FF-672B1907419A}" type="sibTrans" cxnId="{E110E190-8720-47FA-BEF2-210A0BDB2AA7}">
      <dgm:prSet/>
      <dgm:spPr/>
      <dgm:t>
        <a:bodyPr/>
        <a:lstStyle/>
        <a:p>
          <a:endParaRPr lang="es-CO"/>
        </a:p>
      </dgm:t>
    </dgm:pt>
    <dgm:pt modelId="{181F9940-31FD-41CB-81B0-45BA1D2AF973}">
      <dgm:prSet phldrT="[Texto]"/>
      <dgm:spPr/>
      <dgm:t>
        <a:bodyPr/>
        <a:lstStyle/>
        <a:p>
          <a:r>
            <a:rPr lang="es-CO" dirty="0">
              <a:hlinkClick xmlns:r="http://schemas.openxmlformats.org/officeDocument/2006/relationships" r:id="rId3" action="ppaction://hlinksldjump"/>
            </a:rPr>
            <a:t>Más información</a:t>
          </a:r>
          <a:endParaRPr lang="es-CO" dirty="0"/>
        </a:p>
      </dgm:t>
    </dgm:pt>
    <dgm:pt modelId="{6F5F0598-4B14-43ED-9B41-259AD612BCDB}" type="parTrans" cxnId="{3D375181-4223-4A54-BC1C-4F7ABAACC19F}">
      <dgm:prSet/>
      <dgm:spPr/>
      <dgm:t>
        <a:bodyPr/>
        <a:lstStyle/>
        <a:p>
          <a:endParaRPr lang="es-CO"/>
        </a:p>
      </dgm:t>
    </dgm:pt>
    <dgm:pt modelId="{90C0B9CF-6F69-473C-B8A5-3D78A606DEE7}" type="sibTrans" cxnId="{3D375181-4223-4A54-BC1C-4F7ABAACC19F}">
      <dgm:prSet/>
      <dgm:spPr/>
      <dgm:t>
        <a:bodyPr/>
        <a:lstStyle/>
        <a:p>
          <a:endParaRPr lang="es-CO"/>
        </a:p>
      </dgm:t>
    </dgm:pt>
    <dgm:pt modelId="{CC35D663-50B5-4801-BC21-30A1122E305D}">
      <dgm:prSet phldrT="[Texto]"/>
      <dgm:spPr/>
      <dgm:t>
        <a:bodyPr/>
        <a:lstStyle/>
        <a:p>
          <a:r>
            <a:rPr lang="es-CO" dirty="0">
              <a:hlinkClick xmlns:r="http://schemas.openxmlformats.org/officeDocument/2006/relationships" r:id="rId4" action="ppaction://hlinksldjump"/>
            </a:rPr>
            <a:t>Siseo</a:t>
          </a:r>
          <a:endParaRPr lang="es-CO" dirty="0"/>
        </a:p>
      </dgm:t>
    </dgm:pt>
    <dgm:pt modelId="{9BCFC3F9-564E-4E66-A663-E69EAD3F01E3}" type="parTrans" cxnId="{4539D1D1-06E8-4DF3-A2E5-66001DE6BCDA}">
      <dgm:prSet/>
      <dgm:spPr/>
      <dgm:t>
        <a:bodyPr/>
        <a:lstStyle/>
        <a:p>
          <a:endParaRPr lang="es-CO"/>
        </a:p>
      </dgm:t>
    </dgm:pt>
    <dgm:pt modelId="{2ED0DAA4-4258-471E-82BE-F32FEA917DA0}" type="sibTrans" cxnId="{4539D1D1-06E8-4DF3-A2E5-66001DE6BCDA}">
      <dgm:prSet/>
      <dgm:spPr/>
      <dgm:t>
        <a:bodyPr/>
        <a:lstStyle/>
        <a:p>
          <a:endParaRPr lang="es-CO"/>
        </a:p>
      </dgm:t>
    </dgm:pt>
    <dgm:pt modelId="{C64ABB76-681D-410F-8322-44D46385E217}">
      <dgm:prSet phldrT="[Texto]"/>
      <dgm:spPr/>
      <dgm:t>
        <a:bodyPr/>
        <a:lstStyle/>
        <a:p>
          <a:r>
            <a:rPr lang="es-CO" dirty="0">
              <a:hlinkClick xmlns:r="http://schemas.openxmlformats.org/officeDocument/2006/relationships" r:id="rId5" action="ppaction://hlinksldjump"/>
            </a:rPr>
            <a:t>Vídeo</a:t>
          </a:r>
          <a:endParaRPr lang="es-CO" dirty="0"/>
        </a:p>
      </dgm:t>
    </dgm:pt>
    <dgm:pt modelId="{41A8BC06-A235-4CA3-B2E1-9869ADDBEAE4}" type="parTrans" cxnId="{BAFF4D63-23D3-4286-A90C-BE716FE8D03B}">
      <dgm:prSet/>
      <dgm:spPr/>
      <dgm:t>
        <a:bodyPr/>
        <a:lstStyle/>
        <a:p>
          <a:endParaRPr lang="es-CO"/>
        </a:p>
      </dgm:t>
    </dgm:pt>
    <dgm:pt modelId="{B9E12ED1-079C-4742-A17B-FC10FD123AD8}" type="sibTrans" cxnId="{BAFF4D63-23D3-4286-A90C-BE716FE8D03B}">
      <dgm:prSet/>
      <dgm:spPr/>
      <dgm:t>
        <a:bodyPr/>
        <a:lstStyle/>
        <a:p>
          <a:endParaRPr lang="es-CO"/>
        </a:p>
      </dgm:t>
    </dgm:pt>
    <dgm:pt modelId="{D2A8E1E1-C4E9-4342-AC86-29D5F5F1DE9A}" type="pres">
      <dgm:prSet presAssocID="{2BB6D94B-1EB4-4F49-9278-F2EF8CB27F1A}" presName="Name0" presStyleCnt="0">
        <dgm:presLayoutVars>
          <dgm:chPref val="1"/>
          <dgm:dir/>
          <dgm:animOne val="branch"/>
          <dgm:animLvl val="lvl"/>
          <dgm:resizeHandles/>
        </dgm:presLayoutVars>
      </dgm:prSet>
      <dgm:spPr/>
    </dgm:pt>
    <dgm:pt modelId="{B65B8E3A-0AC0-4EE1-B816-B1E9DCFEA443}" type="pres">
      <dgm:prSet presAssocID="{6175CF98-A68B-45AF-968E-D1D6505ED31D}" presName="vertOne" presStyleCnt="0"/>
      <dgm:spPr/>
    </dgm:pt>
    <dgm:pt modelId="{ED0A232F-4D6D-4EEC-B281-AD56BD121817}" type="pres">
      <dgm:prSet presAssocID="{6175CF98-A68B-45AF-968E-D1D6505ED31D}" presName="txOne" presStyleLbl="node0" presStyleIdx="0" presStyleCnt="2" custScaleX="123055" custScaleY="141125">
        <dgm:presLayoutVars>
          <dgm:chPref val="3"/>
        </dgm:presLayoutVars>
      </dgm:prSet>
      <dgm:spPr/>
    </dgm:pt>
    <dgm:pt modelId="{609B1201-45C1-490A-AC2D-37ADFB113D43}" type="pres">
      <dgm:prSet presAssocID="{6175CF98-A68B-45AF-968E-D1D6505ED31D}" presName="parTransOne" presStyleCnt="0"/>
      <dgm:spPr/>
    </dgm:pt>
    <dgm:pt modelId="{20DA43F1-0E0B-4E46-A791-22D3102B8048}" type="pres">
      <dgm:prSet presAssocID="{6175CF98-A68B-45AF-968E-D1D6505ED31D}" presName="horzOne" presStyleCnt="0"/>
      <dgm:spPr/>
    </dgm:pt>
    <dgm:pt modelId="{6E37B819-4B7D-407A-B332-FCF12351A2B7}" type="pres">
      <dgm:prSet presAssocID="{CC35D663-50B5-4801-BC21-30A1122E305D}" presName="vertTwo" presStyleCnt="0"/>
      <dgm:spPr/>
    </dgm:pt>
    <dgm:pt modelId="{9006B45C-ADED-4AE8-AFDA-AE9A9BB0DD78}" type="pres">
      <dgm:prSet presAssocID="{CC35D663-50B5-4801-BC21-30A1122E305D}" presName="txTwo" presStyleLbl="node2" presStyleIdx="0" presStyleCnt="3">
        <dgm:presLayoutVars>
          <dgm:chPref val="3"/>
        </dgm:presLayoutVars>
      </dgm:prSet>
      <dgm:spPr/>
    </dgm:pt>
    <dgm:pt modelId="{2A3C87E3-9FB6-458E-AA4B-9E2C90A78290}" type="pres">
      <dgm:prSet presAssocID="{CC35D663-50B5-4801-BC21-30A1122E305D}" presName="horzTwo" presStyleCnt="0"/>
      <dgm:spPr/>
    </dgm:pt>
    <dgm:pt modelId="{378CAD09-8CA3-43A1-A78D-3276462D9AC9}" type="pres">
      <dgm:prSet presAssocID="{2ED0DAA4-4258-471E-82BE-F32FEA917DA0}" presName="sibSpaceTwo" presStyleCnt="0"/>
      <dgm:spPr/>
    </dgm:pt>
    <dgm:pt modelId="{9F9FDAA3-694F-48D1-AD84-A17B0137A1BE}" type="pres">
      <dgm:prSet presAssocID="{C64ABB76-681D-410F-8322-44D46385E217}" presName="vertTwo" presStyleCnt="0"/>
      <dgm:spPr/>
    </dgm:pt>
    <dgm:pt modelId="{6C8307BF-F4F7-4C37-856E-B9DD6DF756C5}" type="pres">
      <dgm:prSet presAssocID="{C64ABB76-681D-410F-8322-44D46385E217}" presName="txTwo" presStyleLbl="node2" presStyleIdx="1" presStyleCnt="3">
        <dgm:presLayoutVars>
          <dgm:chPref val="3"/>
        </dgm:presLayoutVars>
      </dgm:prSet>
      <dgm:spPr/>
    </dgm:pt>
    <dgm:pt modelId="{E4ABF382-2B18-4EA9-8BBB-D57BF67B8AAC}" type="pres">
      <dgm:prSet presAssocID="{C64ABB76-681D-410F-8322-44D46385E217}" presName="horzTwo" presStyleCnt="0"/>
      <dgm:spPr/>
    </dgm:pt>
    <dgm:pt modelId="{8FF6FCEE-C8F8-4ECE-BD76-5508457ADA55}" type="pres">
      <dgm:prSet presAssocID="{54463B95-685B-4AA9-93F0-CB3D64298073}" presName="sibSpaceOne" presStyleCnt="0"/>
      <dgm:spPr/>
    </dgm:pt>
    <dgm:pt modelId="{311DD321-ECAB-432A-85C8-568DC62FC813}" type="pres">
      <dgm:prSet presAssocID="{3330BE35-0D91-478C-B94A-D4F0262BF3D4}" presName="vertOne" presStyleCnt="0"/>
      <dgm:spPr/>
    </dgm:pt>
    <dgm:pt modelId="{4184F08A-8F87-41EB-B573-D6872C6BCB43}" type="pres">
      <dgm:prSet presAssocID="{3330BE35-0D91-478C-B94A-D4F0262BF3D4}" presName="txOne" presStyleLbl="node0" presStyleIdx="1" presStyleCnt="2">
        <dgm:presLayoutVars>
          <dgm:chPref val="3"/>
        </dgm:presLayoutVars>
      </dgm:prSet>
      <dgm:spPr/>
    </dgm:pt>
    <dgm:pt modelId="{93C0C113-0798-42A0-BC67-5D2B9EF50378}" type="pres">
      <dgm:prSet presAssocID="{3330BE35-0D91-478C-B94A-D4F0262BF3D4}" presName="parTransOne" presStyleCnt="0"/>
      <dgm:spPr/>
    </dgm:pt>
    <dgm:pt modelId="{6083BC8E-F760-4BC7-9812-6BDBAC5A40E9}" type="pres">
      <dgm:prSet presAssocID="{3330BE35-0D91-478C-B94A-D4F0262BF3D4}" presName="horzOne" presStyleCnt="0"/>
      <dgm:spPr/>
    </dgm:pt>
    <dgm:pt modelId="{51AC257C-8C7E-4661-811B-EE007E842077}" type="pres">
      <dgm:prSet presAssocID="{181F9940-31FD-41CB-81B0-45BA1D2AF973}" presName="vertTwo" presStyleCnt="0"/>
      <dgm:spPr/>
    </dgm:pt>
    <dgm:pt modelId="{19513614-3233-42AE-B0DB-BA2BB0566DC5}" type="pres">
      <dgm:prSet presAssocID="{181F9940-31FD-41CB-81B0-45BA1D2AF973}" presName="txTwo" presStyleLbl="node2" presStyleIdx="2" presStyleCnt="3">
        <dgm:presLayoutVars>
          <dgm:chPref val="3"/>
        </dgm:presLayoutVars>
      </dgm:prSet>
      <dgm:spPr/>
    </dgm:pt>
    <dgm:pt modelId="{ECE1C395-2384-4433-B63B-9B16B34BEBB3}" type="pres">
      <dgm:prSet presAssocID="{181F9940-31FD-41CB-81B0-45BA1D2AF973}" presName="horzTwo" presStyleCnt="0"/>
      <dgm:spPr/>
    </dgm:pt>
  </dgm:ptLst>
  <dgm:cxnLst>
    <dgm:cxn modelId="{7D812860-65E8-4151-81BD-050AB76F1A05}" type="presOf" srcId="{181F9940-31FD-41CB-81B0-45BA1D2AF973}" destId="{19513614-3233-42AE-B0DB-BA2BB0566DC5}" srcOrd="0" destOrd="0" presId="urn:microsoft.com/office/officeart/2005/8/layout/hierarchy4"/>
    <dgm:cxn modelId="{ABD54E61-F95B-412A-8ECF-9F0EB1B7BA83}" type="presOf" srcId="{C64ABB76-681D-410F-8322-44D46385E217}" destId="{6C8307BF-F4F7-4C37-856E-B9DD6DF756C5}" srcOrd="0" destOrd="0" presId="urn:microsoft.com/office/officeart/2005/8/layout/hierarchy4"/>
    <dgm:cxn modelId="{BAFF4D63-23D3-4286-A90C-BE716FE8D03B}" srcId="{6175CF98-A68B-45AF-968E-D1D6505ED31D}" destId="{C64ABB76-681D-410F-8322-44D46385E217}" srcOrd="1" destOrd="0" parTransId="{41A8BC06-A235-4CA3-B2E1-9869ADDBEAE4}" sibTransId="{B9E12ED1-079C-4742-A17B-FC10FD123AD8}"/>
    <dgm:cxn modelId="{3D375181-4223-4A54-BC1C-4F7ABAACC19F}" srcId="{3330BE35-0D91-478C-B94A-D4F0262BF3D4}" destId="{181F9940-31FD-41CB-81B0-45BA1D2AF973}" srcOrd="0" destOrd="0" parTransId="{6F5F0598-4B14-43ED-9B41-259AD612BCDB}" sibTransId="{90C0B9CF-6F69-473C-B8A5-3D78A606DEE7}"/>
    <dgm:cxn modelId="{E110E190-8720-47FA-BEF2-210A0BDB2AA7}" srcId="{2BB6D94B-1EB4-4F49-9278-F2EF8CB27F1A}" destId="{3330BE35-0D91-478C-B94A-D4F0262BF3D4}" srcOrd="1" destOrd="0" parTransId="{CB34BFDD-8763-4469-8263-04AB84E854EC}" sibTransId="{29F0DCE0-CF5C-4CE6-82FF-672B1907419A}"/>
    <dgm:cxn modelId="{78205CCE-55F9-4395-BB71-E9385F8C29EC}" type="presOf" srcId="{CC35D663-50B5-4801-BC21-30A1122E305D}" destId="{9006B45C-ADED-4AE8-AFDA-AE9A9BB0DD78}" srcOrd="0" destOrd="0" presId="urn:microsoft.com/office/officeart/2005/8/layout/hierarchy4"/>
    <dgm:cxn modelId="{C6F381CE-53A1-4B1D-ACCB-BE5BC07FF3DA}" type="presOf" srcId="{2BB6D94B-1EB4-4F49-9278-F2EF8CB27F1A}" destId="{D2A8E1E1-C4E9-4342-AC86-29D5F5F1DE9A}" srcOrd="0" destOrd="0" presId="urn:microsoft.com/office/officeart/2005/8/layout/hierarchy4"/>
    <dgm:cxn modelId="{4539D1D1-06E8-4DF3-A2E5-66001DE6BCDA}" srcId="{6175CF98-A68B-45AF-968E-D1D6505ED31D}" destId="{CC35D663-50B5-4801-BC21-30A1122E305D}" srcOrd="0" destOrd="0" parTransId="{9BCFC3F9-564E-4E66-A663-E69EAD3F01E3}" sibTransId="{2ED0DAA4-4258-471E-82BE-F32FEA917DA0}"/>
    <dgm:cxn modelId="{14C295D9-12B5-4626-9C55-3D1F756F9BC3}" type="presOf" srcId="{3330BE35-0D91-478C-B94A-D4F0262BF3D4}" destId="{4184F08A-8F87-41EB-B573-D6872C6BCB43}" srcOrd="0" destOrd="0" presId="urn:microsoft.com/office/officeart/2005/8/layout/hierarchy4"/>
    <dgm:cxn modelId="{BF954DEF-5A7A-43B8-9ED5-0853952AD5D1}" srcId="{2BB6D94B-1EB4-4F49-9278-F2EF8CB27F1A}" destId="{6175CF98-A68B-45AF-968E-D1D6505ED31D}" srcOrd="0" destOrd="0" parTransId="{4479CE4F-AF8A-4FD4-92D0-FE430F135483}" sibTransId="{54463B95-685B-4AA9-93F0-CB3D64298073}"/>
    <dgm:cxn modelId="{E2D41BF1-CC6D-4C47-8EFB-9C55A9E9E24A}" type="presOf" srcId="{6175CF98-A68B-45AF-968E-D1D6505ED31D}" destId="{ED0A232F-4D6D-4EEC-B281-AD56BD121817}" srcOrd="0" destOrd="0" presId="urn:microsoft.com/office/officeart/2005/8/layout/hierarchy4"/>
    <dgm:cxn modelId="{1E62C8B4-0186-4562-9B11-921B67575CAF}" type="presParOf" srcId="{D2A8E1E1-C4E9-4342-AC86-29D5F5F1DE9A}" destId="{B65B8E3A-0AC0-4EE1-B816-B1E9DCFEA443}" srcOrd="0" destOrd="0" presId="urn:microsoft.com/office/officeart/2005/8/layout/hierarchy4"/>
    <dgm:cxn modelId="{1A0F24D7-B844-4391-8DBC-D2029C2DB1E3}" type="presParOf" srcId="{B65B8E3A-0AC0-4EE1-B816-B1E9DCFEA443}" destId="{ED0A232F-4D6D-4EEC-B281-AD56BD121817}" srcOrd="0" destOrd="0" presId="urn:microsoft.com/office/officeart/2005/8/layout/hierarchy4"/>
    <dgm:cxn modelId="{A39100B8-2549-44B4-BC45-9792CBBE3843}" type="presParOf" srcId="{B65B8E3A-0AC0-4EE1-B816-B1E9DCFEA443}" destId="{609B1201-45C1-490A-AC2D-37ADFB113D43}" srcOrd="1" destOrd="0" presId="urn:microsoft.com/office/officeart/2005/8/layout/hierarchy4"/>
    <dgm:cxn modelId="{AC3617A7-F9A1-4EA7-9B37-6F1ED23E4AB1}" type="presParOf" srcId="{B65B8E3A-0AC0-4EE1-B816-B1E9DCFEA443}" destId="{20DA43F1-0E0B-4E46-A791-22D3102B8048}" srcOrd="2" destOrd="0" presId="urn:microsoft.com/office/officeart/2005/8/layout/hierarchy4"/>
    <dgm:cxn modelId="{B7260A86-7329-4868-8E63-45692F32F502}" type="presParOf" srcId="{20DA43F1-0E0B-4E46-A791-22D3102B8048}" destId="{6E37B819-4B7D-407A-B332-FCF12351A2B7}" srcOrd="0" destOrd="0" presId="urn:microsoft.com/office/officeart/2005/8/layout/hierarchy4"/>
    <dgm:cxn modelId="{4876F35A-442A-434A-B0EA-74C38AC49B21}" type="presParOf" srcId="{6E37B819-4B7D-407A-B332-FCF12351A2B7}" destId="{9006B45C-ADED-4AE8-AFDA-AE9A9BB0DD78}" srcOrd="0" destOrd="0" presId="urn:microsoft.com/office/officeart/2005/8/layout/hierarchy4"/>
    <dgm:cxn modelId="{AB5A55AF-0DD7-4F5B-9F31-449D7BFD1265}" type="presParOf" srcId="{6E37B819-4B7D-407A-B332-FCF12351A2B7}" destId="{2A3C87E3-9FB6-458E-AA4B-9E2C90A78290}" srcOrd="1" destOrd="0" presId="urn:microsoft.com/office/officeart/2005/8/layout/hierarchy4"/>
    <dgm:cxn modelId="{23A9101D-C39A-43BE-A8CD-46E549C20344}" type="presParOf" srcId="{20DA43F1-0E0B-4E46-A791-22D3102B8048}" destId="{378CAD09-8CA3-43A1-A78D-3276462D9AC9}" srcOrd="1" destOrd="0" presId="urn:microsoft.com/office/officeart/2005/8/layout/hierarchy4"/>
    <dgm:cxn modelId="{2763A762-F454-4DD3-B064-4170AF3FC198}" type="presParOf" srcId="{20DA43F1-0E0B-4E46-A791-22D3102B8048}" destId="{9F9FDAA3-694F-48D1-AD84-A17B0137A1BE}" srcOrd="2" destOrd="0" presId="urn:microsoft.com/office/officeart/2005/8/layout/hierarchy4"/>
    <dgm:cxn modelId="{769D8FDE-F3F7-4CE1-9098-2D70EA066419}" type="presParOf" srcId="{9F9FDAA3-694F-48D1-AD84-A17B0137A1BE}" destId="{6C8307BF-F4F7-4C37-856E-B9DD6DF756C5}" srcOrd="0" destOrd="0" presId="urn:microsoft.com/office/officeart/2005/8/layout/hierarchy4"/>
    <dgm:cxn modelId="{FBB7A892-567C-434A-8AFC-C72CFF1EB403}" type="presParOf" srcId="{9F9FDAA3-694F-48D1-AD84-A17B0137A1BE}" destId="{E4ABF382-2B18-4EA9-8BBB-D57BF67B8AAC}" srcOrd="1" destOrd="0" presId="urn:microsoft.com/office/officeart/2005/8/layout/hierarchy4"/>
    <dgm:cxn modelId="{C1B24342-4DCD-45FC-8BF2-4ED12E8604B1}" type="presParOf" srcId="{D2A8E1E1-C4E9-4342-AC86-29D5F5F1DE9A}" destId="{8FF6FCEE-C8F8-4ECE-BD76-5508457ADA55}" srcOrd="1" destOrd="0" presId="urn:microsoft.com/office/officeart/2005/8/layout/hierarchy4"/>
    <dgm:cxn modelId="{3FFC67EE-F202-4B0E-9300-CBA550738E14}" type="presParOf" srcId="{D2A8E1E1-C4E9-4342-AC86-29D5F5F1DE9A}" destId="{311DD321-ECAB-432A-85C8-568DC62FC813}" srcOrd="2" destOrd="0" presId="urn:microsoft.com/office/officeart/2005/8/layout/hierarchy4"/>
    <dgm:cxn modelId="{4F26D30D-1625-4637-AE4E-69CFFB06AC5F}" type="presParOf" srcId="{311DD321-ECAB-432A-85C8-568DC62FC813}" destId="{4184F08A-8F87-41EB-B573-D6872C6BCB43}" srcOrd="0" destOrd="0" presId="urn:microsoft.com/office/officeart/2005/8/layout/hierarchy4"/>
    <dgm:cxn modelId="{C88BF05F-8E9A-4B05-8E7D-F2FDEB4FD236}" type="presParOf" srcId="{311DD321-ECAB-432A-85C8-568DC62FC813}" destId="{93C0C113-0798-42A0-BC67-5D2B9EF50378}" srcOrd="1" destOrd="0" presId="urn:microsoft.com/office/officeart/2005/8/layout/hierarchy4"/>
    <dgm:cxn modelId="{4DF52F73-725B-43A8-870E-96E3F357D8FD}" type="presParOf" srcId="{311DD321-ECAB-432A-85C8-568DC62FC813}" destId="{6083BC8E-F760-4BC7-9812-6BDBAC5A40E9}" srcOrd="2" destOrd="0" presId="urn:microsoft.com/office/officeart/2005/8/layout/hierarchy4"/>
    <dgm:cxn modelId="{83DDA620-4BA1-4EAF-9389-F71A7EE24741}" type="presParOf" srcId="{6083BC8E-F760-4BC7-9812-6BDBAC5A40E9}" destId="{51AC257C-8C7E-4661-811B-EE007E842077}" srcOrd="0" destOrd="0" presId="urn:microsoft.com/office/officeart/2005/8/layout/hierarchy4"/>
    <dgm:cxn modelId="{08DA5548-9EBF-40D2-832D-0E08703441E8}" type="presParOf" srcId="{51AC257C-8C7E-4661-811B-EE007E842077}" destId="{19513614-3233-42AE-B0DB-BA2BB0566DC5}" srcOrd="0" destOrd="0" presId="urn:microsoft.com/office/officeart/2005/8/layout/hierarchy4"/>
    <dgm:cxn modelId="{D17B8049-55FB-4336-B9E1-E349A19796F1}" type="presParOf" srcId="{51AC257C-8C7E-4661-811B-EE007E842077}" destId="{ECE1C395-2384-4433-B63B-9B16B34BEBB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A232F-4D6D-4EEC-B281-AD56BD121817}">
      <dsp:nvSpPr>
        <dsp:cNvPr id="0" name=""/>
        <dsp:cNvSpPr/>
      </dsp:nvSpPr>
      <dsp:spPr>
        <a:xfrm>
          <a:off x="5381" y="255"/>
          <a:ext cx="5798641" cy="2260931"/>
        </a:xfrm>
        <a:prstGeom prst="roundRect">
          <a:avLst>
            <a:gd name="adj" fmla="val 1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0" i="0" kern="1200" dirty="0"/>
            <a:t>Habitante de lagos y pantanos, esta especie de anfibio anuro tiene la particularidad de pesar casi un kilo y presentar un color que varía de marrón café a diferentes tonos de verde.</a:t>
          </a:r>
        </a:p>
        <a:p>
          <a:pPr marL="0" lvl="0" indent="0" algn="ctr" defTabSz="889000">
            <a:lnSpc>
              <a:spcPct val="90000"/>
            </a:lnSpc>
            <a:spcBef>
              <a:spcPct val="0"/>
            </a:spcBef>
            <a:spcAft>
              <a:spcPct val="35000"/>
            </a:spcAft>
            <a:buNone/>
          </a:pPr>
          <a:r>
            <a:rPr lang="es-CO" sz="2000" b="0" i="0" kern="1200" dirty="0"/>
            <a:t>A diferencia de otras especies de esta familia, las ranas toro pueden alimentarse de pequeños organismo vertebrados </a:t>
          </a:r>
          <a:r>
            <a:rPr lang="es-CO" sz="2000" b="0" i="0" kern="1200" dirty="0">
              <a:hlinkClick xmlns:r="http://schemas.openxmlformats.org/officeDocument/2006/relationships" r:id="" action="ppaction://hlinksldjump"/>
            </a:rPr>
            <a:t>[1]</a:t>
          </a:r>
          <a:r>
            <a:rPr lang="es-CO" sz="2000" b="0" i="0" kern="1200" dirty="0"/>
            <a:t>.</a:t>
          </a:r>
          <a:endParaRPr lang="es-CO" sz="2000" kern="1200" dirty="0"/>
        </a:p>
      </dsp:txBody>
      <dsp:txXfrm>
        <a:off x="71601" y="66475"/>
        <a:ext cx="5666201" cy="2128491"/>
      </dsp:txXfrm>
    </dsp:sp>
    <dsp:sp modelId="{9006B45C-ADED-4AE8-AFDA-AE9A9BB0DD78}">
      <dsp:nvSpPr>
        <dsp:cNvPr id="0" name=""/>
        <dsp:cNvSpPr/>
      </dsp:nvSpPr>
      <dsp:spPr>
        <a:xfrm>
          <a:off x="548584" y="2448351"/>
          <a:ext cx="2261149" cy="1602077"/>
        </a:xfrm>
        <a:prstGeom prst="roundRect">
          <a:avLst>
            <a:gd name="adj" fmla="val 1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hlinkClick xmlns:r="http://schemas.openxmlformats.org/officeDocument/2006/relationships" r:id="" action="ppaction://hlinksldjump"/>
            </a:rPr>
            <a:t>Croa</a:t>
          </a:r>
          <a:endParaRPr lang="es-CO" sz="2000" kern="1200" dirty="0"/>
        </a:p>
      </dsp:txBody>
      <dsp:txXfrm>
        <a:off x="595507" y="2495274"/>
        <a:ext cx="2167303" cy="1508231"/>
      </dsp:txXfrm>
    </dsp:sp>
    <dsp:sp modelId="{6C8307BF-F4F7-4C37-856E-B9DD6DF756C5}">
      <dsp:nvSpPr>
        <dsp:cNvPr id="0" name=""/>
        <dsp:cNvSpPr/>
      </dsp:nvSpPr>
      <dsp:spPr>
        <a:xfrm>
          <a:off x="2999670" y="2448351"/>
          <a:ext cx="2261149" cy="1602077"/>
        </a:xfrm>
        <a:prstGeom prst="roundRect">
          <a:avLst>
            <a:gd name="adj" fmla="val 1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hlinkClick xmlns:r="http://schemas.openxmlformats.org/officeDocument/2006/relationships" r:id="" action="ppaction://hlinksldjump"/>
            </a:rPr>
            <a:t>Vídeo</a:t>
          </a:r>
          <a:endParaRPr lang="es-CO" sz="2000" kern="1200" dirty="0"/>
        </a:p>
      </dsp:txBody>
      <dsp:txXfrm>
        <a:off x="3046593" y="2495274"/>
        <a:ext cx="2167303" cy="1508231"/>
      </dsp:txXfrm>
    </dsp:sp>
    <dsp:sp modelId="{4184F08A-8F87-41EB-B573-D6872C6BCB43}">
      <dsp:nvSpPr>
        <dsp:cNvPr id="0" name=""/>
        <dsp:cNvSpPr/>
      </dsp:nvSpPr>
      <dsp:spPr>
        <a:xfrm>
          <a:off x="6183895" y="255"/>
          <a:ext cx="2261149" cy="1602077"/>
        </a:xfrm>
        <a:prstGeom prst="roundRect">
          <a:avLst>
            <a:gd name="adj" fmla="val 1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hlinkClick xmlns:r="http://schemas.openxmlformats.org/officeDocument/2006/relationships" r:id="" action="ppaction://hlinksldjump"/>
            </a:rPr>
            <a:t>Fotografía</a:t>
          </a:r>
          <a:endParaRPr lang="es-CO" sz="2000" kern="1200" dirty="0"/>
        </a:p>
      </dsp:txBody>
      <dsp:txXfrm>
        <a:off x="6230818" y="47178"/>
        <a:ext cx="2167303" cy="1508231"/>
      </dsp:txXfrm>
    </dsp:sp>
    <dsp:sp modelId="{19513614-3233-42AE-B0DB-BA2BB0566DC5}">
      <dsp:nvSpPr>
        <dsp:cNvPr id="0" name=""/>
        <dsp:cNvSpPr/>
      </dsp:nvSpPr>
      <dsp:spPr>
        <a:xfrm>
          <a:off x="6183895" y="1789497"/>
          <a:ext cx="2261149" cy="1602077"/>
        </a:xfrm>
        <a:prstGeom prst="roundRect">
          <a:avLst>
            <a:gd name="adj" fmla="val 1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hlinkClick xmlns:r="http://schemas.openxmlformats.org/officeDocument/2006/relationships" r:id="" action="ppaction://hlinksldjump"/>
            </a:rPr>
            <a:t>Más información</a:t>
          </a:r>
          <a:endParaRPr lang="es-CO" sz="2000" kern="1200" dirty="0"/>
        </a:p>
      </dsp:txBody>
      <dsp:txXfrm>
        <a:off x="6230818" y="1836420"/>
        <a:ext cx="2167303" cy="1508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A232F-4D6D-4EEC-B281-AD56BD121817}">
      <dsp:nvSpPr>
        <dsp:cNvPr id="0" name=""/>
        <dsp:cNvSpPr/>
      </dsp:nvSpPr>
      <dsp:spPr>
        <a:xfrm>
          <a:off x="5381" y="255"/>
          <a:ext cx="5798641" cy="2260931"/>
        </a:xfrm>
        <a:prstGeom prst="roundRect">
          <a:avLst>
            <a:gd name="adj" fmla="val 1000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b="0" i="0" kern="1200" dirty="0"/>
            <a:t>El Rey de la Selva es uno de los felinos de tamaño más grande que existen y es sin duda el animal salvaje por excelencia. Se trata de un animal carnívoro fuerte y poderoso, con unos doscientos kilos de peso de media y cuya estructura social son </a:t>
          </a:r>
          <a:r>
            <a:rPr lang="es-CO" sz="1700" b="1" i="0" kern="1200" dirty="0"/>
            <a:t>las manadas.</a:t>
          </a:r>
          <a:r>
            <a:rPr lang="es-CO" sz="1700" b="0" i="0" kern="1200" dirty="0"/>
            <a:t> Los machos se caracterizan por tener una gran melena cuyas funciones son las de parecer más grandes y proteger su garganta ante posibles ataques </a:t>
          </a:r>
          <a:r>
            <a:rPr lang="es-CO" sz="1700" b="0" i="0" kern="1200" dirty="0">
              <a:hlinkClick xmlns:r="http://schemas.openxmlformats.org/officeDocument/2006/relationships" r:id="" action="ppaction://hlinksldjump"/>
            </a:rPr>
            <a:t>[6]</a:t>
          </a:r>
          <a:r>
            <a:rPr lang="es-CO" sz="1700" b="0" i="0" kern="1200" dirty="0"/>
            <a:t>.</a:t>
          </a:r>
          <a:endParaRPr lang="es-CO" sz="1700" kern="1200" dirty="0"/>
        </a:p>
      </dsp:txBody>
      <dsp:txXfrm>
        <a:off x="71601" y="66475"/>
        <a:ext cx="5666201" cy="2128491"/>
      </dsp:txXfrm>
    </dsp:sp>
    <dsp:sp modelId="{9006B45C-ADED-4AE8-AFDA-AE9A9BB0DD78}">
      <dsp:nvSpPr>
        <dsp:cNvPr id="0" name=""/>
        <dsp:cNvSpPr/>
      </dsp:nvSpPr>
      <dsp:spPr>
        <a:xfrm>
          <a:off x="548584" y="2448351"/>
          <a:ext cx="2261149" cy="1602077"/>
        </a:xfrm>
        <a:prstGeom prst="roundRect">
          <a:avLst>
            <a:gd name="adj" fmla="val 1000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hlinkClick xmlns:r="http://schemas.openxmlformats.org/officeDocument/2006/relationships" r:id="" action="ppaction://hlinksldjump"/>
            </a:rPr>
            <a:t>Rugido</a:t>
          </a:r>
          <a:endParaRPr lang="es-CO" sz="1700" kern="1200" dirty="0"/>
        </a:p>
      </dsp:txBody>
      <dsp:txXfrm>
        <a:off x="595507" y="2495274"/>
        <a:ext cx="2167303" cy="1508231"/>
      </dsp:txXfrm>
    </dsp:sp>
    <dsp:sp modelId="{6C8307BF-F4F7-4C37-856E-B9DD6DF756C5}">
      <dsp:nvSpPr>
        <dsp:cNvPr id="0" name=""/>
        <dsp:cNvSpPr/>
      </dsp:nvSpPr>
      <dsp:spPr>
        <a:xfrm>
          <a:off x="2999670" y="2448351"/>
          <a:ext cx="2261149" cy="1602077"/>
        </a:xfrm>
        <a:prstGeom prst="roundRect">
          <a:avLst>
            <a:gd name="adj" fmla="val 1000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hlinkClick xmlns:r="http://schemas.openxmlformats.org/officeDocument/2006/relationships" r:id="" action="ppaction://hlinksldjump"/>
            </a:rPr>
            <a:t>Vídeo</a:t>
          </a:r>
          <a:endParaRPr lang="es-CO" sz="1700" kern="1200" dirty="0"/>
        </a:p>
      </dsp:txBody>
      <dsp:txXfrm>
        <a:off x="3046593" y="2495274"/>
        <a:ext cx="2167303" cy="1508231"/>
      </dsp:txXfrm>
    </dsp:sp>
    <dsp:sp modelId="{4184F08A-8F87-41EB-B573-D6872C6BCB43}">
      <dsp:nvSpPr>
        <dsp:cNvPr id="0" name=""/>
        <dsp:cNvSpPr/>
      </dsp:nvSpPr>
      <dsp:spPr>
        <a:xfrm>
          <a:off x="6183895" y="255"/>
          <a:ext cx="2261149" cy="1602077"/>
        </a:xfrm>
        <a:prstGeom prst="roundRect">
          <a:avLst>
            <a:gd name="adj" fmla="val 1000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hlinkClick xmlns:r="http://schemas.openxmlformats.org/officeDocument/2006/relationships" r:id="" action="ppaction://hlinksldjump"/>
            </a:rPr>
            <a:t>Fotografía</a:t>
          </a:r>
          <a:endParaRPr lang="es-CO" sz="1700" kern="1200" dirty="0"/>
        </a:p>
      </dsp:txBody>
      <dsp:txXfrm>
        <a:off x="6230818" y="47178"/>
        <a:ext cx="2167303" cy="1508231"/>
      </dsp:txXfrm>
    </dsp:sp>
    <dsp:sp modelId="{19513614-3233-42AE-B0DB-BA2BB0566DC5}">
      <dsp:nvSpPr>
        <dsp:cNvPr id="0" name=""/>
        <dsp:cNvSpPr/>
      </dsp:nvSpPr>
      <dsp:spPr>
        <a:xfrm>
          <a:off x="6183895" y="1789497"/>
          <a:ext cx="2261149" cy="1602077"/>
        </a:xfrm>
        <a:prstGeom prst="roundRect">
          <a:avLst>
            <a:gd name="adj" fmla="val 1000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hlinkClick xmlns:r="http://schemas.openxmlformats.org/officeDocument/2006/relationships" r:id="" action="ppaction://hlinksldjump"/>
            </a:rPr>
            <a:t>Más información</a:t>
          </a:r>
          <a:endParaRPr lang="es-CO" sz="1700" kern="1200" dirty="0"/>
        </a:p>
      </dsp:txBody>
      <dsp:txXfrm>
        <a:off x="6230818" y="1836420"/>
        <a:ext cx="2167303" cy="1508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A232F-4D6D-4EEC-B281-AD56BD121817}">
      <dsp:nvSpPr>
        <dsp:cNvPr id="0" name=""/>
        <dsp:cNvSpPr/>
      </dsp:nvSpPr>
      <dsp:spPr>
        <a:xfrm>
          <a:off x="5381" y="255"/>
          <a:ext cx="5798641" cy="2260931"/>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b="0" i="0" kern="1200" dirty="0"/>
            <a:t>El oso polar es el único súper depredador que vive en el Ártico. También es el animal carnívoro terrestre más grande del planeta.</a:t>
          </a:r>
        </a:p>
        <a:p>
          <a:pPr marL="0" lvl="0" indent="0" algn="ctr" defTabSz="755650">
            <a:lnSpc>
              <a:spcPct val="90000"/>
            </a:lnSpc>
            <a:spcBef>
              <a:spcPct val="0"/>
            </a:spcBef>
            <a:spcAft>
              <a:spcPct val="35000"/>
            </a:spcAft>
            <a:buNone/>
          </a:pPr>
          <a:r>
            <a:rPr lang="es-CO" sz="1700" b="0" i="0" kern="1200" dirty="0"/>
            <a:t>Estos osos necesitan de las bajas temperaturas para poder sobrevivir, por lo que habitan en zonas polares del Hemisferio Norte. Presentan patas muy desarrolladas tanto para andar sobre el hielo como para nadar </a:t>
          </a:r>
          <a:r>
            <a:rPr lang="es-CO" sz="1700" b="0" i="0" kern="1200" dirty="0">
              <a:hlinkClick xmlns:r="http://schemas.openxmlformats.org/officeDocument/2006/relationships" r:id="" action="ppaction://hlinksldjump"/>
            </a:rPr>
            <a:t>[11].</a:t>
          </a:r>
          <a:endParaRPr lang="es-CO" sz="1700" kern="1200" dirty="0"/>
        </a:p>
      </dsp:txBody>
      <dsp:txXfrm>
        <a:off x="71601" y="66475"/>
        <a:ext cx="5666201" cy="2128491"/>
      </dsp:txXfrm>
    </dsp:sp>
    <dsp:sp modelId="{9006B45C-ADED-4AE8-AFDA-AE9A9BB0DD78}">
      <dsp:nvSpPr>
        <dsp:cNvPr id="0" name=""/>
        <dsp:cNvSpPr/>
      </dsp:nvSpPr>
      <dsp:spPr>
        <a:xfrm>
          <a:off x="548584" y="2448351"/>
          <a:ext cx="2261149" cy="1602077"/>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hlinkClick xmlns:r="http://schemas.openxmlformats.org/officeDocument/2006/relationships" r:id="" action="ppaction://hlinksldjump"/>
            </a:rPr>
            <a:t>Gruñido</a:t>
          </a:r>
          <a:endParaRPr lang="es-CO" sz="1700" kern="1200" dirty="0"/>
        </a:p>
      </dsp:txBody>
      <dsp:txXfrm>
        <a:off x="595507" y="2495274"/>
        <a:ext cx="2167303" cy="1508231"/>
      </dsp:txXfrm>
    </dsp:sp>
    <dsp:sp modelId="{6C8307BF-F4F7-4C37-856E-B9DD6DF756C5}">
      <dsp:nvSpPr>
        <dsp:cNvPr id="0" name=""/>
        <dsp:cNvSpPr/>
      </dsp:nvSpPr>
      <dsp:spPr>
        <a:xfrm>
          <a:off x="2999670" y="2448351"/>
          <a:ext cx="2261149" cy="1602077"/>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hlinkClick xmlns:r="http://schemas.openxmlformats.org/officeDocument/2006/relationships" r:id="" action="ppaction://hlinksldjump"/>
            </a:rPr>
            <a:t>Vídeo</a:t>
          </a:r>
          <a:endParaRPr lang="es-CO" sz="1700" kern="1200" dirty="0"/>
        </a:p>
      </dsp:txBody>
      <dsp:txXfrm>
        <a:off x="3046593" y="2495274"/>
        <a:ext cx="2167303" cy="1508231"/>
      </dsp:txXfrm>
    </dsp:sp>
    <dsp:sp modelId="{4184F08A-8F87-41EB-B573-D6872C6BCB43}">
      <dsp:nvSpPr>
        <dsp:cNvPr id="0" name=""/>
        <dsp:cNvSpPr/>
      </dsp:nvSpPr>
      <dsp:spPr>
        <a:xfrm>
          <a:off x="6183895" y="255"/>
          <a:ext cx="2261149" cy="1602077"/>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hlinkClick xmlns:r="http://schemas.openxmlformats.org/officeDocument/2006/relationships" r:id="" action="ppaction://hlinksldjump"/>
            </a:rPr>
            <a:t>Fotografía</a:t>
          </a:r>
          <a:endParaRPr lang="es-CO" sz="1700" kern="1200" dirty="0"/>
        </a:p>
      </dsp:txBody>
      <dsp:txXfrm>
        <a:off x="6230818" y="47178"/>
        <a:ext cx="2167303" cy="1508231"/>
      </dsp:txXfrm>
    </dsp:sp>
    <dsp:sp modelId="{19513614-3233-42AE-B0DB-BA2BB0566DC5}">
      <dsp:nvSpPr>
        <dsp:cNvPr id="0" name=""/>
        <dsp:cNvSpPr/>
      </dsp:nvSpPr>
      <dsp:spPr>
        <a:xfrm>
          <a:off x="6183895" y="1789497"/>
          <a:ext cx="2261149" cy="1602077"/>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hlinkClick xmlns:r="http://schemas.openxmlformats.org/officeDocument/2006/relationships" r:id="" action="ppaction://hlinksldjump"/>
            </a:rPr>
            <a:t>Más información</a:t>
          </a:r>
          <a:endParaRPr lang="es-CO" sz="1700" kern="1200" dirty="0"/>
        </a:p>
      </dsp:txBody>
      <dsp:txXfrm>
        <a:off x="6230818" y="1836420"/>
        <a:ext cx="2167303" cy="1508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A232F-4D6D-4EEC-B281-AD56BD121817}">
      <dsp:nvSpPr>
        <dsp:cNvPr id="0" name=""/>
        <dsp:cNvSpPr/>
      </dsp:nvSpPr>
      <dsp:spPr>
        <a:xfrm>
          <a:off x="5381" y="255"/>
          <a:ext cx="5798641" cy="2260931"/>
        </a:xfrm>
        <a:prstGeom prst="roundRect">
          <a:avLst>
            <a:gd name="adj" fmla="val 10000"/>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i="0" kern="1200" dirty="0"/>
            <a:t>Esta familia de aves del tipo de los loros está conformada por 14 especies que habitan en la selva, todas ellas con un colorido plumaje. Principalmente, se encuentran en Latinoamérica, en la larga extensión de territorio que existe entre México y el norte de Argentina.</a:t>
          </a:r>
        </a:p>
        <a:p>
          <a:pPr marL="0" lvl="0" indent="0" algn="ctr" defTabSz="711200">
            <a:lnSpc>
              <a:spcPct val="90000"/>
            </a:lnSpc>
            <a:spcBef>
              <a:spcPct val="0"/>
            </a:spcBef>
            <a:spcAft>
              <a:spcPct val="35000"/>
            </a:spcAft>
            <a:buNone/>
          </a:pPr>
          <a:r>
            <a:rPr lang="es-CO" sz="1600" b="0" i="0" kern="1200" dirty="0"/>
            <a:t>Las cualidades de los guacamayos varían según su especie, pero todos comparten el hecho de vivir en los árboles y alimentarse de insectos y de frutos, como la baya </a:t>
          </a:r>
          <a:r>
            <a:rPr lang="es-CO" sz="1600" b="0" i="0" kern="1200" dirty="0">
              <a:hlinkClick xmlns:r="http://schemas.openxmlformats.org/officeDocument/2006/relationships" r:id="" action="ppaction://hlinksldjump"/>
            </a:rPr>
            <a:t>[16]</a:t>
          </a:r>
          <a:r>
            <a:rPr lang="es-CO" sz="1600" b="0" i="0" kern="1200" dirty="0"/>
            <a:t>.</a:t>
          </a:r>
          <a:endParaRPr lang="es-CO" sz="1600" kern="1200" dirty="0"/>
        </a:p>
      </dsp:txBody>
      <dsp:txXfrm>
        <a:off x="71601" y="66475"/>
        <a:ext cx="5666201" cy="2128491"/>
      </dsp:txXfrm>
    </dsp:sp>
    <dsp:sp modelId="{9006B45C-ADED-4AE8-AFDA-AE9A9BB0DD78}">
      <dsp:nvSpPr>
        <dsp:cNvPr id="0" name=""/>
        <dsp:cNvSpPr/>
      </dsp:nvSpPr>
      <dsp:spPr>
        <a:xfrm>
          <a:off x="548584" y="2448351"/>
          <a:ext cx="2261149" cy="1602077"/>
        </a:xfrm>
        <a:prstGeom prst="roundRect">
          <a:avLst>
            <a:gd name="adj" fmla="val 10000"/>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hlinkClick xmlns:r="http://schemas.openxmlformats.org/officeDocument/2006/relationships" r:id="" action="ppaction://hlinksldjump"/>
            </a:rPr>
            <a:t>Parloteo</a:t>
          </a:r>
          <a:endParaRPr lang="es-CO" sz="1600" kern="1200" dirty="0"/>
        </a:p>
      </dsp:txBody>
      <dsp:txXfrm>
        <a:off x="595507" y="2495274"/>
        <a:ext cx="2167303" cy="1508231"/>
      </dsp:txXfrm>
    </dsp:sp>
    <dsp:sp modelId="{6C8307BF-F4F7-4C37-856E-B9DD6DF756C5}">
      <dsp:nvSpPr>
        <dsp:cNvPr id="0" name=""/>
        <dsp:cNvSpPr/>
      </dsp:nvSpPr>
      <dsp:spPr>
        <a:xfrm>
          <a:off x="2999670" y="2448351"/>
          <a:ext cx="2261149" cy="1602077"/>
        </a:xfrm>
        <a:prstGeom prst="roundRect">
          <a:avLst>
            <a:gd name="adj" fmla="val 10000"/>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hlinkClick xmlns:r="http://schemas.openxmlformats.org/officeDocument/2006/relationships" r:id="" action="ppaction://hlinksldjump"/>
            </a:rPr>
            <a:t>Vídeo</a:t>
          </a:r>
          <a:endParaRPr lang="es-CO" sz="1600" kern="1200" dirty="0"/>
        </a:p>
      </dsp:txBody>
      <dsp:txXfrm>
        <a:off x="3046593" y="2495274"/>
        <a:ext cx="2167303" cy="1508231"/>
      </dsp:txXfrm>
    </dsp:sp>
    <dsp:sp modelId="{4184F08A-8F87-41EB-B573-D6872C6BCB43}">
      <dsp:nvSpPr>
        <dsp:cNvPr id="0" name=""/>
        <dsp:cNvSpPr/>
      </dsp:nvSpPr>
      <dsp:spPr>
        <a:xfrm>
          <a:off x="6183895" y="255"/>
          <a:ext cx="2261149" cy="1602077"/>
        </a:xfrm>
        <a:prstGeom prst="roundRect">
          <a:avLst>
            <a:gd name="adj" fmla="val 10000"/>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hlinkClick xmlns:r="http://schemas.openxmlformats.org/officeDocument/2006/relationships" r:id="" action="ppaction://hlinksldjump"/>
            </a:rPr>
            <a:t>Fotografía</a:t>
          </a:r>
          <a:endParaRPr lang="es-CO" sz="1600" kern="1200" dirty="0"/>
        </a:p>
      </dsp:txBody>
      <dsp:txXfrm>
        <a:off x="6230818" y="47178"/>
        <a:ext cx="2167303" cy="1508231"/>
      </dsp:txXfrm>
    </dsp:sp>
    <dsp:sp modelId="{19513614-3233-42AE-B0DB-BA2BB0566DC5}">
      <dsp:nvSpPr>
        <dsp:cNvPr id="0" name=""/>
        <dsp:cNvSpPr/>
      </dsp:nvSpPr>
      <dsp:spPr>
        <a:xfrm>
          <a:off x="6183895" y="1789497"/>
          <a:ext cx="2261149" cy="1602077"/>
        </a:xfrm>
        <a:prstGeom prst="roundRect">
          <a:avLst>
            <a:gd name="adj" fmla="val 10000"/>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hlinkClick xmlns:r="http://schemas.openxmlformats.org/officeDocument/2006/relationships" r:id="" action="ppaction://hlinksldjump"/>
            </a:rPr>
            <a:t>Más información</a:t>
          </a:r>
          <a:endParaRPr lang="es-CO" sz="1600" kern="1200" dirty="0"/>
        </a:p>
      </dsp:txBody>
      <dsp:txXfrm>
        <a:off x="6230818" y="1836420"/>
        <a:ext cx="2167303" cy="1508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A232F-4D6D-4EEC-B281-AD56BD121817}">
      <dsp:nvSpPr>
        <dsp:cNvPr id="0" name=""/>
        <dsp:cNvSpPr/>
      </dsp:nvSpPr>
      <dsp:spPr>
        <a:xfrm>
          <a:off x="5381" y="255"/>
          <a:ext cx="5798641" cy="2260931"/>
        </a:xfrm>
        <a:prstGeom prst="roundRect">
          <a:avLst>
            <a:gd name="adj" fmla="val 1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b="0" i="0" kern="1200" dirty="0"/>
            <a:t>Una especie constrictora que ostenta el premio a la más pesada de todas las serpientes, aunque no la más larga, puesto que la pitón reticulada le gana en esta categoría. Aun así, estas especies pueden rebasar fácilmente los 10 metros de longitud </a:t>
          </a:r>
          <a:r>
            <a:rPr lang="es-CO" sz="2100" b="0" i="0" kern="1200" dirty="0">
              <a:hlinkClick xmlns:r="http://schemas.openxmlformats.org/officeDocument/2006/relationships" r:id="" action="ppaction://hlinksldjump"/>
            </a:rPr>
            <a:t>[21]</a:t>
          </a:r>
          <a:r>
            <a:rPr lang="es-CO" sz="2100" b="0" i="0" kern="1200" dirty="0"/>
            <a:t>.</a:t>
          </a:r>
          <a:endParaRPr lang="es-CO" sz="2100" kern="1200" dirty="0"/>
        </a:p>
      </dsp:txBody>
      <dsp:txXfrm>
        <a:off x="71601" y="66475"/>
        <a:ext cx="5666201" cy="2128491"/>
      </dsp:txXfrm>
    </dsp:sp>
    <dsp:sp modelId="{9006B45C-ADED-4AE8-AFDA-AE9A9BB0DD78}">
      <dsp:nvSpPr>
        <dsp:cNvPr id="0" name=""/>
        <dsp:cNvSpPr/>
      </dsp:nvSpPr>
      <dsp:spPr>
        <a:xfrm>
          <a:off x="548584" y="2448351"/>
          <a:ext cx="2261149" cy="1602077"/>
        </a:xfrm>
        <a:prstGeom prst="roundRect">
          <a:avLst>
            <a:gd name="adj" fmla="val 1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hlinkClick xmlns:r="http://schemas.openxmlformats.org/officeDocument/2006/relationships" r:id="" action="ppaction://hlinksldjump"/>
            </a:rPr>
            <a:t>Siseo</a:t>
          </a:r>
          <a:endParaRPr lang="es-CO" sz="2100" kern="1200" dirty="0"/>
        </a:p>
      </dsp:txBody>
      <dsp:txXfrm>
        <a:off x="595507" y="2495274"/>
        <a:ext cx="2167303" cy="1508231"/>
      </dsp:txXfrm>
    </dsp:sp>
    <dsp:sp modelId="{6C8307BF-F4F7-4C37-856E-B9DD6DF756C5}">
      <dsp:nvSpPr>
        <dsp:cNvPr id="0" name=""/>
        <dsp:cNvSpPr/>
      </dsp:nvSpPr>
      <dsp:spPr>
        <a:xfrm>
          <a:off x="2999670" y="2448351"/>
          <a:ext cx="2261149" cy="1602077"/>
        </a:xfrm>
        <a:prstGeom prst="roundRect">
          <a:avLst>
            <a:gd name="adj" fmla="val 1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hlinkClick xmlns:r="http://schemas.openxmlformats.org/officeDocument/2006/relationships" r:id="" action="ppaction://hlinksldjump"/>
            </a:rPr>
            <a:t>Vídeo</a:t>
          </a:r>
          <a:endParaRPr lang="es-CO" sz="2100" kern="1200" dirty="0"/>
        </a:p>
      </dsp:txBody>
      <dsp:txXfrm>
        <a:off x="3046593" y="2495274"/>
        <a:ext cx="2167303" cy="1508231"/>
      </dsp:txXfrm>
    </dsp:sp>
    <dsp:sp modelId="{4184F08A-8F87-41EB-B573-D6872C6BCB43}">
      <dsp:nvSpPr>
        <dsp:cNvPr id="0" name=""/>
        <dsp:cNvSpPr/>
      </dsp:nvSpPr>
      <dsp:spPr>
        <a:xfrm>
          <a:off x="6183895" y="255"/>
          <a:ext cx="2261149" cy="1602077"/>
        </a:xfrm>
        <a:prstGeom prst="roundRect">
          <a:avLst>
            <a:gd name="adj" fmla="val 1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hlinkClick xmlns:r="http://schemas.openxmlformats.org/officeDocument/2006/relationships" r:id="" action="ppaction://hlinksldjump"/>
            </a:rPr>
            <a:t>Fotografía</a:t>
          </a:r>
          <a:endParaRPr lang="es-CO" sz="2100" kern="1200" dirty="0"/>
        </a:p>
      </dsp:txBody>
      <dsp:txXfrm>
        <a:off x="6230818" y="47178"/>
        <a:ext cx="2167303" cy="1508231"/>
      </dsp:txXfrm>
    </dsp:sp>
    <dsp:sp modelId="{19513614-3233-42AE-B0DB-BA2BB0566DC5}">
      <dsp:nvSpPr>
        <dsp:cNvPr id="0" name=""/>
        <dsp:cNvSpPr/>
      </dsp:nvSpPr>
      <dsp:spPr>
        <a:xfrm>
          <a:off x="6183895" y="1789497"/>
          <a:ext cx="2261149" cy="1602077"/>
        </a:xfrm>
        <a:prstGeom prst="roundRect">
          <a:avLst>
            <a:gd name="adj" fmla="val 1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hlinkClick xmlns:r="http://schemas.openxmlformats.org/officeDocument/2006/relationships" r:id="" action="ppaction://hlinksldjump"/>
            </a:rPr>
            <a:t>Más información</a:t>
          </a:r>
          <a:endParaRPr lang="es-CO" sz="2100" kern="1200" dirty="0"/>
        </a:p>
      </dsp:txBody>
      <dsp:txXfrm>
        <a:off x="6230818" y="1836420"/>
        <a:ext cx="2167303" cy="15082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0176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EC93879-1153-42D3-8EC7-7A3CC94658D3}"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42920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82E1496-D8B1-4FDC-98A5-AD2561A2EE12}"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7645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8AD3855-5B08-4570-810C-DE4498675D2C}"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34521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5FC1B1A-3400-4A09-B018-5620D6ADA4AF}"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61652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333EE65E-8B04-4250-B4A9-5C65F355F1A2}"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1983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84F5881F-8E44-4F15-AB98-80B7869E49CA}"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75394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83749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smtClean="0"/>
              <a:t>4/11/2019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1249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900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B40B886-74BB-4D5E-9EA9-584482FE40E6}"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01593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7096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6303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2506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smtClean="0"/>
              <a:t>4/11/2019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6625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2B8E44C4-3D72-4D6E-86A4-F5491DC49E6D}"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4887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6B8EA14-E6AC-4B59-973C-7A06B0EDE3E3}"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0464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smtClean="0"/>
              <a:t>4/11/2019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4688368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0RBBHw1m-fc"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8.xml"/><Relationship Id="rId5" Type="http://schemas.openxmlformats.org/officeDocument/2006/relationships/slide" Target="slide2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video" Target="https://www.youtube.com/embed/rGH7Bl2EMp8" TargetMode="External"/><Relationship Id="rId5" Type="http://schemas.openxmlformats.org/officeDocument/2006/relationships/slide" Target="slide8.xml"/><Relationship Id="rId4" Type="http://schemas.openxmlformats.org/officeDocument/2006/relationships/slide" Target="slide28.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28.xml"/><Relationship Id="rId1" Type="http://schemas.openxmlformats.org/officeDocument/2006/relationships/slideLayout" Target="../slideLayouts/slideLayout8.xml"/><Relationship Id="rId4" Type="http://schemas.openxmlformats.org/officeDocument/2006/relationships/hyperlink" Target="https://www.anipedia.net/leones/"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9.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slide" Target="slide13.xml"/><Relationship Id="rId5" Type="http://schemas.openxmlformats.org/officeDocument/2006/relationships/slide" Target="slide29.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video" Target="https://www.youtube.com/embed/pC5jxpaoASg" TargetMode="External"/><Relationship Id="rId5" Type="http://schemas.openxmlformats.org/officeDocument/2006/relationships/slide" Target="slide13.xml"/><Relationship Id="rId4" Type="http://schemas.openxmlformats.org/officeDocument/2006/relationships/slide" Target="slide29.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9.xml"/><Relationship Id="rId1" Type="http://schemas.openxmlformats.org/officeDocument/2006/relationships/slideLayout" Target="../slideLayouts/slideLayout8.xml"/><Relationship Id="rId4" Type="http://schemas.openxmlformats.org/officeDocument/2006/relationships/hyperlink" Target="https://www.anipedia.net/osos/"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9.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png"/><Relationship Id="rId7" Type="http://schemas.openxmlformats.org/officeDocument/2006/relationships/slide" Target="slide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slide" Target="slide18.xml"/><Relationship Id="rId5" Type="http://schemas.openxmlformats.org/officeDocument/2006/relationships/slide" Target="slide2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video" Target="https://www.youtube.com/embed/3cUhpX4EzaU" TargetMode="External"/><Relationship Id="rId5" Type="http://schemas.openxmlformats.org/officeDocument/2006/relationships/slide" Target="slide18.xml"/><Relationship Id="rId4" Type="http://schemas.openxmlformats.org/officeDocument/2006/relationships/slide" Target="slide29.xm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9.xml"/><Relationship Id="rId1" Type="http://schemas.openxmlformats.org/officeDocument/2006/relationships/slideLayout" Target="../slideLayouts/slideLayout8.xml"/><Relationship Id="rId4" Type="http://schemas.openxmlformats.org/officeDocument/2006/relationships/hyperlink" Target="https://www.anipedia.net/pajaros/loros/"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2.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9.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slide" Target="slide23.xml"/><Relationship Id="rId5" Type="http://schemas.openxmlformats.org/officeDocument/2006/relationships/slide" Target="slide29.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video" Target="https://www.youtube.com/embed/A_XDS_8Rz2E" TargetMode="External"/><Relationship Id="rId5" Type="http://schemas.openxmlformats.org/officeDocument/2006/relationships/slide" Target="slide23.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9.xml"/><Relationship Id="rId1" Type="http://schemas.openxmlformats.org/officeDocument/2006/relationships/slideLayout" Target="../slideLayouts/slideLayout8.xml"/><Relationship Id="rId4" Type="http://schemas.openxmlformats.org/officeDocument/2006/relationships/hyperlink" Target="https://www.anipedia.net/serpientes/anaconda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anipedia.net/imagenes/leones-800x375.jpg" TargetMode="External"/><Relationship Id="rId3" Type="http://schemas.openxmlformats.org/officeDocument/2006/relationships/hyperlink" Target="https://www.lifeder.com/wp-content/uploads/2017/02/rana-toro.jpg" TargetMode="External"/><Relationship Id="rId7" Type="http://schemas.openxmlformats.org/officeDocument/2006/relationships/hyperlink" Target="https://www.anipedia.net/mundo-animal/animales-salvajes/#1_El_leon" TargetMode="External"/><Relationship Id="rId12" Type="http://schemas.openxmlformats.org/officeDocument/2006/relationships/slide" Target="slide2.xml"/><Relationship Id="rId2" Type="http://schemas.openxmlformats.org/officeDocument/2006/relationships/hyperlink" Target="https://www.lifeder.com/animales-silvestres/" TargetMode="External"/><Relationship Id="rId1" Type="http://schemas.openxmlformats.org/officeDocument/2006/relationships/slideLayout" Target="../slideLayouts/slideLayout2.xml"/><Relationship Id="rId6" Type="http://schemas.openxmlformats.org/officeDocument/2006/relationships/hyperlink" Target="https://www.animales.website/rana/" TargetMode="External"/><Relationship Id="rId11" Type="http://schemas.openxmlformats.org/officeDocument/2006/relationships/hyperlink" Target="https://www.anipedia.net/leones/" TargetMode="External"/><Relationship Id="rId5" Type="http://schemas.openxmlformats.org/officeDocument/2006/relationships/hyperlink" Target="https://youtu.be/FItWAUFvJxA" TargetMode="External"/><Relationship Id="rId10" Type="http://schemas.openxmlformats.org/officeDocument/2006/relationships/hyperlink" Target="https://www.youtube.com/watch?v=rGH7Bl2EMp8" TargetMode="External"/><Relationship Id="rId4" Type="http://schemas.openxmlformats.org/officeDocument/2006/relationships/hyperlink" Target="https://yout.com/video/7XS49HyMrDg/" TargetMode="External"/><Relationship Id="rId9" Type="http://schemas.openxmlformats.org/officeDocument/2006/relationships/hyperlink" Target="https://yout.com/video/_Uc9a_DNLKk/"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yout.com/video/Tdi1TvUTE0I/" TargetMode="External"/><Relationship Id="rId13" Type="http://schemas.openxmlformats.org/officeDocument/2006/relationships/hyperlink" Target="https://yout.com/video/pYjK-rvWdYQ/" TargetMode="External"/><Relationship Id="rId3" Type="http://schemas.openxmlformats.org/officeDocument/2006/relationships/hyperlink" Target="https://yout.com/video/RjV7mA9hA18/" TargetMode="External"/><Relationship Id="rId7" Type="http://schemas.openxmlformats.org/officeDocument/2006/relationships/hyperlink" Target="https://www.lifeder.com/wp-content/uploads/2017/01/Guacamayo-de-Spix.jpg" TargetMode="External"/><Relationship Id="rId12" Type="http://schemas.openxmlformats.org/officeDocument/2006/relationships/hyperlink" Target="http://www.serpientepedia.com/wp-content/uploads/2011/12/anaconda-verde-300x195.jpg" TargetMode="External"/><Relationship Id="rId2" Type="http://schemas.openxmlformats.org/officeDocument/2006/relationships/hyperlink" Target="https://www.lifeder.com/wp-content/uploads/2019/01/5-Oso-polar.jpg" TargetMode="External"/><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s://www.lifeder.com/animales-silvestres/" TargetMode="External"/><Relationship Id="rId11" Type="http://schemas.openxmlformats.org/officeDocument/2006/relationships/hyperlink" Target="https://www.anipedia.net/serpientes/#Las_cinco_serpientes_mas_grandes_del_planeta" TargetMode="External"/><Relationship Id="rId5" Type="http://schemas.openxmlformats.org/officeDocument/2006/relationships/hyperlink" Target="https://www.anipedia.net/osos/" TargetMode="External"/><Relationship Id="rId15" Type="http://schemas.openxmlformats.org/officeDocument/2006/relationships/hyperlink" Target="https://www.anipedia.net/serpientes/anacondas/" TargetMode="External"/><Relationship Id="rId10" Type="http://schemas.openxmlformats.org/officeDocument/2006/relationships/hyperlink" Target="https://www.anipedia.net/pajaros/loros/" TargetMode="External"/><Relationship Id="rId4" Type="http://schemas.openxmlformats.org/officeDocument/2006/relationships/hyperlink" Target="https://www.youtube.com/watch?v=pC5jxpaoASg" TargetMode="External"/><Relationship Id="rId9" Type="http://schemas.openxmlformats.org/officeDocument/2006/relationships/hyperlink" Target="https://www.youtube.com/watch?v=3cUhpX4EzaU" TargetMode="External"/><Relationship Id="rId14" Type="http://schemas.openxmlformats.org/officeDocument/2006/relationships/hyperlink" Target="https://www.youtube.com/watch?v=A_XDS_8Rz2E"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8.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slide" Target="slide28.xml"/></Relationships>
</file>

<file path=ppt/slides/_rels/slide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Layout" Target="../slideLayouts/slideLayout8.xml"/><Relationship Id="rId1" Type="http://schemas.openxmlformats.org/officeDocument/2006/relationships/video" Target="https://www.youtube.com/embed/FItWAUFvJxA" TargetMode="External"/><Relationship Id="rId5" Type="http://schemas.openxmlformats.org/officeDocument/2006/relationships/image" Target="../media/image6.jpe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8.xml"/><Relationship Id="rId1" Type="http://schemas.openxmlformats.org/officeDocument/2006/relationships/slideLayout" Target="../slideLayouts/slideLayout8.xml"/><Relationship Id="rId4" Type="http://schemas.openxmlformats.org/officeDocument/2006/relationships/hyperlink" Target="https://www.animales.website/rana/"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28.xml"/><Relationship Id="rId1" Type="http://schemas.openxmlformats.org/officeDocument/2006/relationships/slideLayout" Target="../slideLayouts/slideLayout8.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E911EF-80F5-4781-A4DF-44EFAF242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0A2A734-17E4-44D5-9630-D54D6AF746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EFFB5C33-24B2-4764-BDBD-4C10A21D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8808" y="0"/>
            <a:ext cx="34031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FEB601E2-EFED-4313-BEE4-9E27B94FC6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2"/>
            <a:ext cx="9110541" cy="246557"/>
          </a:xfrm>
          <a:prstGeom prst="rect">
            <a:avLst/>
          </a:prstGeom>
        </p:spPr>
      </p:pic>
      <p:sp>
        <p:nvSpPr>
          <p:cNvPr id="16" name="Rectangle 15">
            <a:extLst>
              <a:ext uri="{FF2B5EF4-FFF2-40B4-BE49-F238E27FC236}">
                <a16:creationId xmlns:a16="http://schemas.microsoft.com/office/drawing/2014/main" id="{1425DB5A-CEE1-4EE1-8C4A-689E49D35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9110542"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840510" y="2733709"/>
            <a:ext cx="7657792" cy="1373070"/>
          </a:xfrm>
        </p:spPr>
        <p:txBody>
          <a:bodyPr>
            <a:normAutofit/>
          </a:bodyPr>
          <a:lstStyle/>
          <a:p>
            <a:r>
              <a:rPr lang="es-CO" dirty="0">
                <a:solidFill>
                  <a:srgbClr val="FFFFFF"/>
                </a:solidFill>
                <a:hlinkClick r:id="rId4"/>
              </a:rPr>
              <a:t>Animales silvestres</a:t>
            </a:r>
            <a:r>
              <a:rPr lang="es-CO" dirty="0">
                <a:solidFill>
                  <a:srgbClr val="FFFFFF"/>
                </a:solidFill>
              </a:rPr>
              <a:t>*</a:t>
            </a:r>
          </a:p>
        </p:txBody>
      </p:sp>
      <p:sp>
        <p:nvSpPr>
          <p:cNvPr id="3" name="Subtítulo 2"/>
          <p:cNvSpPr>
            <a:spLocks noGrp="1"/>
          </p:cNvSpPr>
          <p:nvPr>
            <p:ph type="subTitle" idx="1"/>
          </p:nvPr>
        </p:nvSpPr>
        <p:spPr>
          <a:xfrm>
            <a:off x="1194149" y="4394039"/>
            <a:ext cx="7304152" cy="1117687"/>
          </a:xfrm>
        </p:spPr>
        <p:txBody>
          <a:bodyPr>
            <a:normAutofit/>
          </a:bodyPr>
          <a:lstStyle/>
          <a:p>
            <a:r>
              <a:rPr lang="es-CO" dirty="0"/>
              <a:t>Karen Cristina Lozano Álvarez</a:t>
            </a:r>
          </a:p>
          <a:p>
            <a:r>
              <a:rPr lang="es-CO" dirty="0"/>
              <a:t>Cód. 20162160023</a:t>
            </a:r>
          </a:p>
        </p:txBody>
      </p:sp>
      <p:sp>
        <p:nvSpPr>
          <p:cNvPr id="11" name="Subtítulo 2">
            <a:extLst>
              <a:ext uri="{FF2B5EF4-FFF2-40B4-BE49-F238E27FC236}">
                <a16:creationId xmlns:a16="http://schemas.microsoft.com/office/drawing/2014/main" id="{1500BF97-02C8-4F6F-9D57-64B9F17E3429}"/>
              </a:ext>
            </a:extLst>
          </p:cNvPr>
          <p:cNvSpPr txBox="1">
            <a:spLocks/>
          </p:cNvSpPr>
          <p:nvPr/>
        </p:nvSpPr>
        <p:spPr>
          <a:xfrm>
            <a:off x="-1" y="6443623"/>
            <a:ext cx="6096000" cy="39686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effectLst>
                  <a:outerShdw blurRad="228600" algn="ctr" rotWithShape="0">
                    <a:prstClr val="black">
                      <a:alpha val="53000"/>
                    </a:prst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effectLst>
                  <a:outerShdw blurRad="228600" algn="ctr" rotWithShape="0">
                    <a:prstClr val="black">
                      <a:alpha val="53000"/>
                    </a:prstClr>
                  </a:outerShdw>
                </a:effectLst>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effectLst>
                  <a:outerShdw blurRad="228600" algn="ctr" rotWithShape="0">
                    <a:prstClr val="black">
                      <a:alpha val="53000"/>
                    </a:prstClr>
                  </a:outerShdw>
                </a:effectLst>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effectLst>
                  <a:outerShdw blurRad="228600" algn="ctr" rotWithShape="0">
                    <a:prstClr val="black">
                      <a:alpha val="53000"/>
                    </a:prstClr>
                  </a:outerShdw>
                </a:effectLst>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O" dirty="0"/>
              <a:t>*</a:t>
            </a:r>
            <a:r>
              <a:rPr lang="es-CO" dirty="0">
                <a:hlinkClick r:id="rId4"/>
              </a:rPr>
              <a:t>https://www.youtube.com/watch?v=0RBBHw1m-fc</a:t>
            </a:r>
            <a:endParaRPr lang="es-CO" dirty="0"/>
          </a:p>
        </p:txBody>
      </p:sp>
    </p:spTree>
    <p:extLst>
      <p:ext uri="{BB962C8B-B14F-4D97-AF65-F5344CB8AC3E}">
        <p14:creationId xmlns:p14="http://schemas.microsoft.com/office/powerpoint/2010/main" val="141977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7643A-1708-45CD-AA03-7D34A35E1FC5}"/>
              </a:ext>
            </a:extLst>
          </p:cNvPr>
          <p:cNvSpPr>
            <a:spLocks noGrp="1"/>
          </p:cNvSpPr>
          <p:nvPr>
            <p:ph type="title"/>
          </p:nvPr>
        </p:nvSpPr>
        <p:spPr/>
        <p:txBody>
          <a:bodyPr/>
          <a:lstStyle/>
          <a:p>
            <a:r>
              <a:rPr lang="es-CO" dirty="0"/>
              <a:t>Rugido</a:t>
            </a:r>
          </a:p>
        </p:txBody>
      </p:sp>
      <p:pic>
        <p:nvPicPr>
          <p:cNvPr id="6" name="el mejor rugiendo de un leon">
            <a:hlinkClick r:id="" action="ppaction://media"/>
            <a:extLst>
              <a:ext uri="{FF2B5EF4-FFF2-40B4-BE49-F238E27FC236}">
                <a16:creationId xmlns:a16="http://schemas.microsoft.com/office/drawing/2014/main" id="{57A3C3E6-3DFF-498A-9100-56F4243FD6B9}"/>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6096000" y="2743199"/>
            <a:ext cx="2557669" cy="2557669"/>
          </a:xfrm>
        </p:spPr>
      </p:pic>
      <p:sp>
        <p:nvSpPr>
          <p:cNvPr id="4" name="Marcador de texto 3">
            <a:extLst>
              <a:ext uri="{FF2B5EF4-FFF2-40B4-BE49-F238E27FC236}">
                <a16:creationId xmlns:a16="http://schemas.microsoft.com/office/drawing/2014/main" id="{61869EED-5D5A-4B2A-9044-9FD5F6C7279F}"/>
              </a:ext>
            </a:extLst>
          </p:cNvPr>
          <p:cNvSpPr>
            <a:spLocks noGrp="1"/>
          </p:cNvSpPr>
          <p:nvPr>
            <p:ph type="body" sz="half" idx="2"/>
          </p:nvPr>
        </p:nvSpPr>
        <p:spPr/>
        <p:txBody>
          <a:bodyPr/>
          <a:lstStyle/>
          <a:p>
            <a:pPr algn="just"/>
            <a:r>
              <a:rPr lang="es-CO" sz="3200" dirty="0"/>
              <a:t>Muestra sonora del rugido de un león </a:t>
            </a:r>
            <a:r>
              <a:rPr lang="es-CO" sz="3200" dirty="0">
                <a:hlinkClick r:id="rId5" action="ppaction://hlinksldjump"/>
              </a:rPr>
              <a:t>[8]</a:t>
            </a:r>
            <a:r>
              <a:rPr lang="es-CO" sz="3200" dirty="0"/>
              <a:t>.</a:t>
            </a:r>
          </a:p>
          <a:p>
            <a:endParaRPr lang="es-CO" dirty="0"/>
          </a:p>
        </p:txBody>
      </p:sp>
      <p:sp>
        <p:nvSpPr>
          <p:cNvPr id="5" name="CuadroTexto 4">
            <a:extLst>
              <a:ext uri="{FF2B5EF4-FFF2-40B4-BE49-F238E27FC236}">
                <a16:creationId xmlns:a16="http://schemas.microsoft.com/office/drawing/2014/main" id="{0F901EAD-FD35-419A-9A04-73F9D57B3051}"/>
              </a:ext>
            </a:extLst>
          </p:cNvPr>
          <p:cNvSpPr txBox="1"/>
          <p:nvPr/>
        </p:nvSpPr>
        <p:spPr>
          <a:xfrm>
            <a:off x="10509628" y="5705353"/>
            <a:ext cx="1457739" cy="461665"/>
          </a:xfrm>
          <a:prstGeom prst="rect">
            <a:avLst/>
          </a:prstGeom>
          <a:noFill/>
        </p:spPr>
        <p:txBody>
          <a:bodyPr wrap="square" rtlCol="0">
            <a:spAutoFit/>
          </a:bodyPr>
          <a:lstStyle/>
          <a:p>
            <a:r>
              <a:rPr lang="es-CO" sz="2400" dirty="0">
                <a:hlinkClick r:id="rId6" action="ppaction://hlinksldjump"/>
              </a:rPr>
              <a:t>Regresar</a:t>
            </a:r>
            <a:endParaRPr lang="es-CO" sz="2400" dirty="0"/>
          </a:p>
        </p:txBody>
      </p:sp>
    </p:spTree>
    <p:extLst>
      <p:ext uri="{BB962C8B-B14F-4D97-AF65-F5344CB8AC3E}">
        <p14:creationId xmlns:p14="http://schemas.microsoft.com/office/powerpoint/2010/main" val="378107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8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61D127-A741-403A-8412-BED2DC4CC0A3}"/>
              </a:ext>
            </a:extLst>
          </p:cNvPr>
          <p:cNvSpPr>
            <a:spLocks noGrp="1"/>
          </p:cNvSpPr>
          <p:nvPr>
            <p:ph type="title"/>
          </p:nvPr>
        </p:nvSpPr>
        <p:spPr/>
        <p:txBody>
          <a:bodyPr/>
          <a:lstStyle/>
          <a:p>
            <a:r>
              <a:rPr lang="es-CO" dirty="0"/>
              <a:t>Vídeo</a:t>
            </a:r>
          </a:p>
        </p:txBody>
      </p:sp>
      <p:pic>
        <p:nvPicPr>
          <p:cNvPr id="6" name="Elementos multimedia en línea 5" title="video del leon africano">
            <a:hlinkClick r:id="" action="ppaction://media"/>
            <a:extLst>
              <a:ext uri="{FF2B5EF4-FFF2-40B4-BE49-F238E27FC236}">
                <a16:creationId xmlns:a16="http://schemas.microsoft.com/office/drawing/2014/main" id="{6F122C6A-924D-40A5-A66F-0EF8D80DAD79}"/>
              </a:ext>
            </a:extLst>
          </p:cNvPr>
          <p:cNvPicPr>
            <a:picLocks noGrp="1" noRot="1" noChangeAspect="1"/>
          </p:cNvPicPr>
          <p:nvPr>
            <p:ph idx="1"/>
            <a:videoFile r:link="rId1"/>
          </p:nvPr>
        </p:nvPicPr>
        <p:blipFill>
          <a:blip r:embed="rId3"/>
          <a:stretch>
            <a:fillRect/>
          </a:stretch>
        </p:blipFill>
        <p:spPr>
          <a:xfrm>
            <a:off x="5203825" y="2849563"/>
            <a:ext cx="5076960" cy="2855790"/>
          </a:xfrm>
          <a:prstGeom prst="rect">
            <a:avLst/>
          </a:prstGeom>
        </p:spPr>
      </p:pic>
      <p:sp>
        <p:nvSpPr>
          <p:cNvPr id="4" name="Marcador de texto 3">
            <a:extLst>
              <a:ext uri="{FF2B5EF4-FFF2-40B4-BE49-F238E27FC236}">
                <a16:creationId xmlns:a16="http://schemas.microsoft.com/office/drawing/2014/main" id="{39A3227D-752E-44E4-A05F-E549D69DF8F4}"/>
              </a:ext>
            </a:extLst>
          </p:cNvPr>
          <p:cNvSpPr>
            <a:spLocks noGrp="1"/>
          </p:cNvSpPr>
          <p:nvPr>
            <p:ph type="body" sz="half" idx="2"/>
          </p:nvPr>
        </p:nvSpPr>
        <p:spPr/>
        <p:txBody>
          <a:bodyPr>
            <a:normAutofit/>
          </a:bodyPr>
          <a:lstStyle/>
          <a:p>
            <a:pPr algn="just"/>
            <a:r>
              <a:rPr lang="es-CO" sz="3200" dirty="0"/>
              <a:t>Vídeo que muestra a un ejemplar de león desde una perspectiva más cercana </a:t>
            </a:r>
            <a:r>
              <a:rPr lang="es-CO" sz="3200" dirty="0">
                <a:hlinkClick r:id="rId4" action="ppaction://hlinksldjump"/>
              </a:rPr>
              <a:t>[9]</a:t>
            </a:r>
            <a:r>
              <a:rPr lang="es-CO" sz="3200" dirty="0"/>
              <a:t>.</a:t>
            </a:r>
          </a:p>
        </p:txBody>
      </p:sp>
      <p:sp>
        <p:nvSpPr>
          <p:cNvPr id="5" name="CuadroTexto 4">
            <a:extLst>
              <a:ext uri="{FF2B5EF4-FFF2-40B4-BE49-F238E27FC236}">
                <a16:creationId xmlns:a16="http://schemas.microsoft.com/office/drawing/2014/main" id="{E0B52D54-9B90-4EA0-999F-59E5C81A02BA}"/>
              </a:ext>
            </a:extLst>
          </p:cNvPr>
          <p:cNvSpPr txBox="1"/>
          <p:nvPr/>
        </p:nvSpPr>
        <p:spPr>
          <a:xfrm>
            <a:off x="10509628" y="5705353"/>
            <a:ext cx="1457739" cy="461665"/>
          </a:xfrm>
          <a:prstGeom prst="rect">
            <a:avLst/>
          </a:prstGeom>
          <a:noFill/>
        </p:spPr>
        <p:txBody>
          <a:bodyPr wrap="square" rtlCol="0">
            <a:spAutoFit/>
          </a:bodyPr>
          <a:lstStyle/>
          <a:p>
            <a:r>
              <a:rPr lang="es-CO" sz="2400" dirty="0">
                <a:hlinkClick r:id="rId5" action="ppaction://hlinksldjump"/>
              </a:rPr>
              <a:t>Regresar</a:t>
            </a:r>
            <a:endParaRPr lang="es-CO" sz="2400" dirty="0"/>
          </a:p>
        </p:txBody>
      </p:sp>
    </p:spTree>
    <p:extLst>
      <p:ext uri="{BB962C8B-B14F-4D97-AF65-F5344CB8AC3E}">
        <p14:creationId xmlns:p14="http://schemas.microsoft.com/office/powerpoint/2010/main" val="195142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51197B-F348-4FDD-8AA7-D1C8FB0B1A7E}"/>
              </a:ext>
            </a:extLst>
          </p:cNvPr>
          <p:cNvSpPr>
            <a:spLocks noGrp="1"/>
          </p:cNvSpPr>
          <p:nvPr>
            <p:ph type="title"/>
          </p:nvPr>
        </p:nvSpPr>
        <p:spPr/>
        <p:txBody>
          <a:bodyPr/>
          <a:lstStyle/>
          <a:p>
            <a:r>
              <a:rPr lang="es-CO" dirty="0"/>
              <a:t>Más información</a:t>
            </a:r>
          </a:p>
        </p:txBody>
      </p:sp>
      <p:sp>
        <p:nvSpPr>
          <p:cNvPr id="4" name="Marcador de texto 3">
            <a:extLst>
              <a:ext uri="{FF2B5EF4-FFF2-40B4-BE49-F238E27FC236}">
                <a16:creationId xmlns:a16="http://schemas.microsoft.com/office/drawing/2014/main" id="{79407519-1614-4236-817E-17C8D4D334AA}"/>
              </a:ext>
            </a:extLst>
          </p:cNvPr>
          <p:cNvSpPr>
            <a:spLocks noGrp="1"/>
          </p:cNvSpPr>
          <p:nvPr>
            <p:ph type="body" sz="half" idx="2"/>
          </p:nvPr>
        </p:nvSpPr>
        <p:spPr/>
        <p:txBody>
          <a:bodyPr/>
          <a:lstStyle/>
          <a:p>
            <a:pPr algn="just"/>
            <a:r>
              <a:rPr lang="es-CO" sz="3200" dirty="0"/>
              <a:t>Si deseas información adicional con respecto a los leones </a:t>
            </a:r>
            <a:r>
              <a:rPr lang="es-CO" sz="3200" dirty="0">
                <a:hlinkClick r:id="rId2" action="ppaction://hlinksldjump"/>
              </a:rPr>
              <a:t>[10], </a:t>
            </a:r>
            <a:r>
              <a:rPr lang="es-CO" sz="3200" dirty="0"/>
              <a:t>haz clic</a:t>
            </a:r>
          </a:p>
          <a:p>
            <a:endParaRPr lang="es-CO" dirty="0"/>
          </a:p>
        </p:txBody>
      </p:sp>
      <p:sp>
        <p:nvSpPr>
          <p:cNvPr id="5" name="CuadroTexto 4">
            <a:extLst>
              <a:ext uri="{FF2B5EF4-FFF2-40B4-BE49-F238E27FC236}">
                <a16:creationId xmlns:a16="http://schemas.microsoft.com/office/drawing/2014/main" id="{FAFD032D-16C9-4326-8EEE-F6AE17586DE8}"/>
              </a:ext>
            </a:extLst>
          </p:cNvPr>
          <p:cNvSpPr txBox="1"/>
          <p:nvPr/>
        </p:nvSpPr>
        <p:spPr>
          <a:xfrm>
            <a:off x="10509628" y="5705353"/>
            <a:ext cx="1457739" cy="461665"/>
          </a:xfrm>
          <a:prstGeom prst="rect">
            <a:avLst/>
          </a:prstGeom>
          <a:noFill/>
        </p:spPr>
        <p:txBody>
          <a:bodyPr wrap="square" rtlCol="0">
            <a:spAutoFit/>
          </a:bodyPr>
          <a:lstStyle/>
          <a:p>
            <a:r>
              <a:rPr lang="es-CO" sz="2400" dirty="0">
                <a:hlinkClick r:id="rId3" action="ppaction://hlinksldjump"/>
              </a:rPr>
              <a:t>Regresar</a:t>
            </a:r>
            <a:endParaRPr lang="es-CO" sz="2400" dirty="0"/>
          </a:p>
        </p:txBody>
      </p:sp>
      <p:sp>
        <p:nvSpPr>
          <p:cNvPr id="6" name="Rombo 5">
            <a:extLst>
              <a:ext uri="{FF2B5EF4-FFF2-40B4-BE49-F238E27FC236}">
                <a16:creationId xmlns:a16="http://schemas.microsoft.com/office/drawing/2014/main" id="{0805DD3B-D630-4775-A7E3-83A4F07C6B4B}"/>
              </a:ext>
            </a:extLst>
          </p:cNvPr>
          <p:cNvSpPr/>
          <p:nvPr/>
        </p:nvSpPr>
        <p:spPr>
          <a:xfrm>
            <a:off x="6429515" y="2934675"/>
            <a:ext cx="2584174" cy="2403710"/>
          </a:xfrm>
          <a:prstGeom prst="diamond">
            <a:avLst/>
          </a:prstGeom>
          <a:solidFill>
            <a:srgbClr val="7F61D5"/>
          </a:solidFill>
          <a:ln>
            <a:solidFill>
              <a:srgbClr val="7F6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a:hlinkClick r:id="rId4"/>
              </a:rPr>
              <a:t>AQUÍ</a:t>
            </a:r>
            <a:endParaRPr lang="es-CO" sz="3200" dirty="0"/>
          </a:p>
        </p:txBody>
      </p:sp>
    </p:spTree>
    <p:extLst>
      <p:ext uri="{BB962C8B-B14F-4D97-AF65-F5344CB8AC3E}">
        <p14:creationId xmlns:p14="http://schemas.microsoft.com/office/powerpoint/2010/main" val="66036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398DA-A481-4695-A590-0E449B5D53B0}"/>
              </a:ext>
            </a:extLst>
          </p:cNvPr>
          <p:cNvSpPr>
            <a:spLocks noGrp="1"/>
          </p:cNvSpPr>
          <p:nvPr>
            <p:ph type="title"/>
          </p:nvPr>
        </p:nvSpPr>
        <p:spPr/>
        <p:txBody>
          <a:bodyPr/>
          <a:lstStyle/>
          <a:p>
            <a:r>
              <a:rPr lang="es-CO" dirty="0"/>
              <a:t>Oso polar</a:t>
            </a:r>
          </a:p>
        </p:txBody>
      </p:sp>
      <p:graphicFrame>
        <p:nvGraphicFramePr>
          <p:cNvPr id="3" name="Diagrama 2">
            <a:extLst>
              <a:ext uri="{FF2B5EF4-FFF2-40B4-BE49-F238E27FC236}">
                <a16:creationId xmlns:a16="http://schemas.microsoft.com/office/drawing/2014/main" id="{863F360D-BCF9-4750-9F22-79141DB9F4AE}"/>
              </a:ext>
            </a:extLst>
          </p:cNvPr>
          <p:cNvGraphicFramePr/>
          <p:nvPr>
            <p:extLst>
              <p:ext uri="{D42A27DB-BD31-4B8C-83A1-F6EECF244321}">
                <p14:modId xmlns:p14="http://schemas.microsoft.com/office/powerpoint/2010/main" val="295343122"/>
              </p:ext>
            </p:extLst>
          </p:nvPr>
        </p:nvGraphicFramePr>
        <p:xfrm>
          <a:off x="680320" y="2199861"/>
          <a:ext cx="8450427" cy="4050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30C28416-F8D7-48EA-A1DA-0DD4AACCD316}"/>
              </a:ext>
            </a:extLst>
          </p:cNvPr>
          <p:cNvSpPr txBox="1"/>
          <p:nvPr/>
        </p:nvSpPr>
        <p:spPr>
          <a:xfrm>
            <a:off x="10294182" y="5727326"/>
            <a:ext cx="1102688" cy="523220"/>
          </a:xfrm>
          <a:prstGeom prst="rect">
            <a:avLst/>
          </a:prstGeom>
          <a:noFill/>
        </p:spPr>
        <p:txBody>
          <a:bodyPr wrap="square" rtlCol="0">
            <a:spAutoFit/>
          </a:bodyPr>
          <a:lstStyle/>
          <a:p>
            <a:r>
              <a:rPr lang="es-CO" sz="2800" dirty="0">
                <a:hlinkClick r:id="rId7" action="ppaction://hlinksldjump"/>
              </a:rPr>
              <a:t>Menú</a:t>
            </a:r>
            <a:endParaRPr lang="es-CO" sz="2800" dirty="0"/>
          </a:p>
        </p:txBody>
      </p:sp>
    </p:spTree>
    <p:extLst>
      <p:ext uri="{BB962C8B-B14F-4D97-AF65-F5344CB8AC3E}">
        <p14:creationId xmlns:p14="http://schemas.microsoft.com/office/powerpoint/2010/main" val="119294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58FB2-C490-4B5E-81FF-59E4B8D40A31}"/>
              </a:ext>
            </a:extLst>
          </p:cNvPr>
          <p:cNvSpPr>
            <a:spLocks noGrp="1"/>
          </p:cNvSpPr>
          <p:nvPr>
            <p:ph type="title"/>
          </p:nvPr>
        </p:nvSpPr>
        <p:spPr/>
        <p:txBody>
          <a:bodyPr/>
          <a:lstStyle/>
          <a:p>
            <a:r>
              <a:rPr lang="es-CO" dirty="0"/>
              <a:t>Fotografía</a:t>
            </a:r>
          </a:p>
        </p:txBody>
      </p:sp>
      <p:sp>
        <p:nvSpPr>
          <p:cNvPr id="4" name="Marcador de texto 3">
            <a:extLst>
              <a:ext uri="{FF2B5EF4-FFF2-40B4-BE49-F238E27FC236}">
                <a16:creationId xmlns:a16="http://schemas.microsoft.com/office/drawing/2014/main" id="{6ADA002D-F05D-4D22-929C-4379BC34EAB9}"/>
              </a:ext>
            </a:extLst>
          </p:cNvPr>
          <p:cNvSpPr>
            <a:spLocks noGrp="1"/>
          </p:cNvSpPr>
          <p:nvPr>
            <p:ph type="body" sz="half" idx="2"/>
          </p:nvPr>
        </p:nvSpPr>
        <p:spPr/>
        <p:txBody>
          <a:bodyPr>
            <a:normAutofit/>
          </a:bodyPr>
          <a:lstStyle/>
          <a:p>
            <a:pPr algn="just"/>
            <a:r>
              <a:rPr lang="es-CO" sz="3200" dirty="0"/>
              <a:t>Fotografía de un ejemplar de oso polar </a:t>
            </a:r>
            <a:r>
              <a:rPr lang="es-CO" sz="3200" dirty="0">
                <a:hlinkClick r:id="rId2" action="ppaction://hlinksldjump"/>
              </a:rPr>
              <a:t>[12]</a:t>
            </a:r>
            <a:r>
              <a:rPr lang="es-CO" sz="3200" dirty="0"/>
              <a:t>.</a:t>
            </a:r>
          </a:p>
        </p:txBody>
      </p:sp>
      <p:sp>
        <p:nvSpPr>
          <p:cNvPr id="5" name="CuadroTexto 4">
            <a:extLst>
              <a:ext uri="{FF2B5EF4-FFF2-40B4-BE49-F238E27FC236}">
                <a16:creationId xmlns:a16="http://schemas.microsoft.com/office/drawing/2014/main" id="{132648F7-3212-42B7-9224-1CD08F58C760}"/>
              </a:ext>
            </a:extLst>
          </p:cNvPr>
          <p:cNvSpPr txBox="1"/>
          <p:nvPr/>
        </p:nvSpPr>
        <p:spPr>
          <a:xfrm>
            <a:off x="10509628" y="5705353"/>
            <a:ext cx="1391478" cy="461665"/>
          </a:xfrm>
          <a:prstGeom prst="rect">
            <a:avLst/>
          </a:prstGeom>
          <a:noFill/>
        </p:spPr>
        <p:txBody>
          <a:bodyPr wrap="square" rtlCol="0">
            <a:spAutoFit/>
          </a:bodyPr>
          <a:lstStyle/>
          <a:p>
            <a:r>
              <a:rPr lang="es-CO" sz="2400" dirty="0">
                <a:hlinkClick r:id="rId3" action="ppaction://hlinksldjump"/>
              </a:rPr>
              <a:t>Regresar</a:t>
            </a:r>
            <a:endParaRPr lang="es-CO" sz="2400" dirty="0"/>
          </a:p>
        </p:txBody>
      </p:sp>
      <p:pic>
        <p:nvPicPr>
          <p:cNvPr id="3076" name="Picture 4" descr="https://www.lifeder.com/wp-content/uploads/2019/01/5-Oso-polar.jpg">
            <a:extLst>
              <a:ext uri="{FF2B5EF4-FFF2-40B4-BE49-F238E27FC236}">
                <a16:creationId xmlns:a16="http://schemas.microsoft.com/office/drawing/2014/main" id="{4D0F9769-976A-42DC-AA7C-DF8D5167D2D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88833" y="2336800"/>
            <a:ext cx="5403571"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88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7643A-1708-45CD-AA03-7D34A35E1FC5}"/>
              </a:ext>
            </a:extLst>
          </p:cNvPr>
          <p:cNvSpPr>
            <a:spLocks noGrp="1"/>
          </p:cNvSpPr>
          <p:nvPr>
            <p:ph type="title"/>
          </p:nvPr>
        </p:nvSpPr>
        <p:spPr/>
        <p:txBody>
          <a:bodyPr/>
          <a:lstStyle/>
          <a:p>
            <a:r>
              <a:rPr lang="es-CO" dirty="0"/>
              <a:t>Gruñido</a:t>
            </a:r>
          </a:p>
        </p:txBody>
      </p:sp>
      <p:pic>
        <p:nvPicPr>
          <p:cNvPr id="6" name="Sonido Rugido del oso">
            <a:hlinkClick r:id="" action="ppaction://media"/>
            <a:extLst>
              <a:ext uri="{FF2B5EF4-FFF2-40B4-BE49-F238E27FC236}">
                <a16:creationId xmlns:a16="http://schemas.microsoft.com/office/drawing/2014/main" id="{CE5B7C20-40DD-415C-84EF-EA2AA5FBA0D1}"/>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6096000" y="2781369"/>
            <a:ext cx="2612265" cy="2612265"/>
          </a:xfrm>
        </p:spPr>
      </p:pic>
      <p:sp>
        <p:nvSpPr>
          <p:cNvPr id="4" name="Marcador de texto 3">
            <a:extLst>
              <a:ext uri="{FF2B5EF4-FFF2-40B4-BE49-F238E27FC236}">
                <a16:creationId xmlns:a16="http://schemas.microsoft.com/office/drawing/2014/main" id="{61869EED-5D5A-4B2A-9044-9FD5F6C7279F}"/>
              </a:ext>
            </a:extLst>
          </p:cNvPr>
          <p:cNvSpPr>
            <a:spLocks noGrp="1"/>
          </p:cNvSpPr>
          <p:nvPr>
            <p:ph type="body" sz="half" idx="2"/>
          </p:nvPr>
        </p:nvSpPr>
        <p:spPr/>
        <p:txBody>
          <a:bodyPr/>
          <a:lstStyle/>
          <a:p>
            <a:pPr algn="just"/>
            <a:r>
              <a:rPr lang="es-CO" sz="3200" dirty="0"/>
              <a:t>Muestra sonora del gruñido de un oso polar </a:t>
            </a:r>
            <a:r>
              <a:rPr lang="es-CO" sz="3200" dirty="0">
                <a:hlinkClick r:id="rId5" action="ppaction://hlinksldjump"/>
              </a:rPr>
              <a:t>[13].</a:t>
            </a:r>
            <a:endParaRPr lang="es-CO" sz="3200" dirty="0"/>
          </a:p>
          <a:p>
            <a:endParaRPr lang="es-CO" dirty="0"/>
          </a:p>
        </p:txBody>
      </p:sp>
      <p:sp>
        <p:nvSpPr>
          <p:cNvPr id="5" name="CuadroTexto 4">
            <a:extLst>
              <a:ext uri="{FF2B5EF4-FFF2-40B4-BE49-F238E27FC236}">
                <a16:creationId xmlns:a16="http://schemas.microsoft.com/office/drawing/2014/main" id="{6E8AF53B-A1F4-4A9C-909B-036DB4C51084}"/>
              </a:ext>
            </a:extLst>
          </p:cNvPr>
          <p:cNvSpPr txBox="1"/>
          <p:nvPr/>
        </p:nvSpPr>
        <p:spPr>
          <a:xfrm>
            <a:off x="10509628" y="5705353"/>
            <a:ext cx="1391478" cy="461665"/>
          </a:xfrm>
          <a:prstGeom prst="rect">
            <a:avLst/>
          </a:prstGeom>
          <a:noFill/>
        </p:spPr>
        <p:txBody>
          <a:bodyPr wrap="square" rtlCol="0">
            <a:spAutoFit/>
          </a:bodyPr>
          <a:lstStyle/>
          <a:p>
            <a:r>
              <a:rPr lang="es-CO" sz="2400" dirty="0">
                <a:hlinkClick r:id="rId6" action="ppaction://hlinksldjump"/>
              </a:rPr>
              <a:t>Regresar</a:t>
            </a:r>
            <a:endParaRPr lang="es-CO" sz="2400" dirty="0"/>
          </a:p>
        </p:txBody>
      </p:sp>
    </p:spTree>
    <p:extLst>
      <p:ext uri="{BB962C8B-B14F-4D97-AF65-F5344CB8AC3E}">
        <p14:creationId xmlns:p14="http://schemas.microsoft.com/office/powerpoint/2010/main" val="365925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6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61D127-A741-403A-8412-BED2DC4CC0A3}"/>
              </a:ext>
            </a:extLst>
          </p:cNvPr>
          <p:cNvSpPr>
            <a:spLocks noGrp="1"/>
          </p:cNvSpPr>
          <p:nvPr>
            <p:ph type="title"/>
          </p:nvPr>
        </p:nvSpPr>
        <p:spPr/>
        <p:txBody>
          <a:bodyPr/>
          <a:lstStyle/>
          <a:p>
            <a:r>
              <a:rPr lang="es-CO" dirty="0"/>
              <a:t>Vídeo</a:t>
            </a:r>
          </a:p>
        </p:txBody>
      </p:sp>
      <p:pic>
        <p:nvPicPr>
          <p:cNvPr id="6" name="Elementos multimedia en línea 5" title="Dos bebés y su madre oso polar que amarás inmediatamente!">
            <a:hlinkClick r:id="" action="ppaction://media"/>
            <a:extLst>
              <a:ext uri="{FF2B5EF4-FFF2-40B4-BE49-F238E27FC236}">
                <a16:creationId xmlns:a16="http://schemas.microsoft.com/office/drawing/2014/main" id="{8D7CA605-4946-45F8-82A4-412C2FA4C3F3}"/>
              </a:ext>
            </a:extLst>
          </p:cNvPr>
          <p:cNvPicPr>
            <a:picLocks noGrp="1" noRot="1" noChangeAspect="1"/>
          </p:cNvPicPr>
          <p:nvPr>
            <p:ph idx="1"/>
            <a:videoFile r:link="rId1"/>
          </p:nvPr>
        </p:nvPicPr>
        <p:blipFill>
          <a:blip r:embed="rId3"/>
          <a:stretch>
            <a:fillRect/>
          </a:stretch>
        </p:blipFill>
        <p:spPr>
          <a:xfrm>
            <a:off x="4637784" y="2531165"/>
            <a:ext cx="5643001" cy="3174188"/>
          </a:xfrm>
          <a:prstGeom prst="rect">
            <a:avLst/>
          </a:prstGeom>
        </p:spPr>
      </p:pic>
      <p:sp>
        <p:nvSpPr>
          <p:cNvPr id="4" name="Marcador de texto 3">
            <a:extLst>
              <a:ext uri="{FF2B5EF4-FFF2-40B4-BE49-F238E27FC236}">
                <a16:creationId xmlns:a16="http://schemas.microsoft.com/office/drawing/2014/main" id="{39A3227D-752E-44E4-A05F-E549D69DF8F4}"/>
              </a:ext>
            </a:extLst>
          </p:cNvPr>
          <p:cNvSpPr>
            <a:spLocks noGrp="1"/>
          </p:cNvSpPr>
          <p:nvPr>
            <p:ph type="body" sz="half" idx="2"/>
          </p:nvPr>
        </p:nvSpPr>
        <p:spPr/>
        <p:txBody>
          <a:bodyPr/>
          <a:lstStyle/>
          <a:p>
            <a:pPr algn="just"/>
            <a:r>
              <a:rPr lang="es-CO" sz="3200" dirty="0"/>
              <a:t>Vídeo que muestra a un ejemplar de oso polar desde una perspectiva más cercana </a:t>
            </a:r>
            <a:r>
              <a:rPr lang="es-CO" sz="3200" dirty="0">
                <a:hlinkClick r:id="rId4" action="ppaction://hlinksldjump"/>
              </a:rPr>
              <a:t>[14].</a:t>
            </a:r>
            <a:endParaRPr lang="es-CO" sz="3200" dirty="0"/>
          </a:p>
          <a:p>
            <a:endParaRPr lang="es-CO" dirty="0"/>
          </a:p>
        </p:txBody>
      </p:sp>
      <p:sp>
        <p:nvSpPr>
          <p:cNvPr id="5" name="CuadroTexto 4">
            <a:extLst>
              <a:ext uri="{FF2B5EF4-FFF2-40B4-BE49-F238E27FC236}">
                <a16:creationId xmlns:a16="http://schemas.microsoft.com/office/drawing/2014/main" id="{92C927F1-BE70-47B3-81A8-BC0A83A88105}"/>
              </a:ext>
            </a:extLst>
          </p:cNvPr>
          <p:cNvSpPr txBox="1"/>
          <p:nvPr/>
        </p:nvSpPr>
        <p:spPr>
          <a:xfrm>
            <a:off x="10509628" y="5705353"/>
            <a:ext cx="1391478" cy="461665"/>
          </a:xfrm>
          <a:prstGeom prst="rect">
            <a:avLst/>
          </a:prstGeom>
          <a:noFill/>
        </p:spPr>
        <p:txBody>
          <a:bodyPr wrap="square" rtlCol="0">
            <a:spAutoFit/>
          </a:bodyPr>
          <a:lstStyle/>
          <a:p>
            <a:r>
              <a:rPr lang="es-CO" sz="2400" dirty="0">
                <a:hlinkClick r:id="rId5" action="ppaction://hlinksldjump"/>
              </a:rPr>
              <a:t>Regresar</a:t>
            </a:r>
            <a:endParaRPr lang="es-CO" sz="2400" dirty="0"/>
          </a:p>
        </p:txBody>
      </p:sp>
    </p:spTree>
    <p:extLst>
      <p:ext uri="{BB962C8B-B14F-4D97-AF65-F5344CB8AC3E}">
        <p14:creationId xmlns:p14="http://schemas.microsoft.com/office/powerpoint/2010/main" val="3750108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51197B-F348-4FDD-8AA7-D1C8FB0B1A7E}"/>
              </a:ext>
            </a:extLst>
          </p:cNvPr>
          <p:cNvSpPr>
            <a:spLocks noGrp="1"/>
          </p:cNvSpPr>
          <p:nvPr>
            <p:ph type="title"/>
          </p:nvPr>
        </p:nvSpPr>
        <p:spPr/>
        <p:txBody>
          <a:bodyPr/>
          <a:lstStyle/>
          <a:p>
            <a:r>
              <a:rPr lang="es-CO" dirty="0"/>
              <a:t>Más información</a:t>
            </a:r>
          </a:p>
        </p:txBody>
      </p:sp>
      <p:sp>
        <p:nvSpPr>
          <p:cNvPr id="4" name="Marcador de texto 3">
            <a:extLst>
              <a:ext uri="{FF2B5EF4-FFF2-40B4-BE49-F238E27FC236}">
                <a16:creationId xmlns:a16="http://schemas.microsoft.com/office/drawing/2014/main" id="{79407519-1614-4236-817E-17C8D4D334AA}"/>
              </a:ext>
            </a:extLst>
          </p:cNvPr>
          <p:cNvSpPr>
            <a:spLocks noGrp="1"/>
          </p:cNvSpPr>
          <p:nvPr>
            <p:ph type="body" sz="half" idx="2"/>
          </p:nvPr>
        </p:nvSpPr>
        <p:spPr/>
        <p:txBody>
          <a:bodyPr/>
          <a:lstStyle/>
          <a:p>
            <a:pPr algn="just"/>
            <a:r>
              <a:rPr lang="es-CO" sz="3200" dirty="0"/>
              <a:t>Si deseas información adicional con respecto a los osos </a:t>
            </a:r>
            <a:r>
              <a:rPr lang="es-CO" sz="3200" dirty="0">
                <a:hlinkClick r:id="rId2" action="ppaction://hlinksldjump"/>
              </a:rPr>
              <a:t>[15], </a:t>
            </a:r>
            <a:r>
              <a:rPr lang="es-CO" sz="3200" dirty="0"/>
              <a:t>haz clic</a:t>
            </a:r>
          </a:p>
          <a:p>
            <a:endParaRPr lang="es-CO" dirty="0"/>
          </a:p>
        </p:txBody>
      </p:sp>
      <p:sp>
        <p:nvSpPr>
          <p:cNvPr id="5" name="CuadroTexto 4">
            <a:extLst>
              <a:ext uri="{FF2B5EF4-FFF2-40B4-BE49-F238E27FC236}">
                <a16:creationId xmlns:a16="http://schemas.microsoft.com/office/drawing/2014/main" id="{D1BC8BF3-93AA-453F-B9F1-69F618572DA4}"/>
              </a:ext>
            </a:extLst>
          </p:cNvPr>
          <p:cNvSpPr txBox="1"/>
          <p:nvPr/>
        </p:nvSpPr>
        <p:spPr>
          <a:xfrm>
            <a:off x="10509628" y="5705353"/>
            <a:ext cx="1391478" cy="461665"/>
          </a:xfrm>
          <a:prstGeom prst="rect">
            <a:avLst/>
          </a:prstGeom>
          <a:noFill/>
        </p:spPr>
        <p:txBody>
          <a:bodyPr wrap="square" rtlCol="0">
            <a:spAutoFit/>
          </a:bodyPr>
          <a:lstStyle/>
          <a:p>
            <a:r>
              <a:rPr lang="es-CO" sz="2400" dirty="0">
                <a:hlinkClick r:id="rId3" action="ppaction://hlinksldjump"/>
              </a:rPr>
              <a:t>Regresar</a:t>
            </a:r>
            <a:endParaRPr lang="es-CO" sz="2400" dirty="0"/>
          </a:p>
        </p:txBody>
      </p:sp>
      <p:sp>
        <p:nvSpPr>
          <p:cNvPr id="6" name="Rombo 5">
            <a:extLst>
              <a:ext uri="{FF2B5EF4-FFF2-40B4-BE49-F238E27FC236}">
                <a16:creationId xmlns:a16="http://schemas.microsoft.com/office/drawing/2014/main" id="{19D2288C-1999-4031-A003-22B9A2F18E42}"/>
              </a:ext>
            </a:extLst>
          </p:cNvPr>
          <p:cNvSpPr/>
          <p:nvPr/>
        </p:nvSpPr>
        <p:spPr>
          <a:xfrm>
            <a:off x="6429515" y="2934675"/>
            <a:ext cx="2584174" cy="2403710"/>
          </a:xfrm>
          <a:prstGeom prst="diamond">
            <a:avLst/>
          </a:prstGeom>
          <a:solidFill>
            <a:srgbClr val="7F61D5"/>
          </a:solidFill>
          <a:ln>
            <a:solidFill>
              <a:srgbClr val="7F6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a:hlinkClick r:id="rId4"/>
              </a:rPr>
              <a:t>AQUÍ</a:t>
            </a:r>
            <a:endParaRPr lang="es-CO" sz="3200" dirty="0"/>
          </a:p>
        </p:txBody>
      </p:sp>
    </p:spTree>
    <p:extLst>
      <p:ext uri="{BB962C8B-B14F-4D97-AF65-F5344CB8AC3E}">
        <p14:creationId xmlns:p14="http://schemas.microsoft.com/office/powerpoint/2010/main" val="1708221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B9760D-2BD7-4D82-A30F-8DC353A566A6}"/>
              </a:ext>
            </a:extLst>
          </p:cNvPr>
          <p:cNvSpPr>
            <a:spLocks noGrp="1"/>
          </p:cNvSpPr>
          <p:nvPr>
            <p:ph type="title"/>
          </p:nvPr>
        </p:nvSpPr>
        <p:spPr/>
        <p:txBody>
          <a:bodyPr/>
          <a:lstStyle/>
          <a:p>
            <a:r>
              <a:rPr lang="es-CO" dirty="0"/>
              <a:t>Guacamayo</a:t>
            </a:r>
          </a:p>
        </p:txBody>
      </p:sp>
      <p:graphicFrame>
        <p:nvGraphicFramePr>
          <p:cNvPr id="3" name="Diagrama 2">
            <a:extLst>
              <a:ext uri="{FF2B5EF4-FFF2-40B4-BE49-F238E27FC236}">
                <a16:creationId xmlns:a16="http://schemas.microsoft.com/office/drawing/2014/main" id="{FF114137-5BB1-43AF-A64A-4BD5480D00BA}"/>
              </a:ext>
            </a:extLst>
          </p:cNvPr>
          <p:cNvGraphicFramePr/>
          <p:nvPr>
            <p:extLst>
              <p:ext uri="{D42A27DB-BD31-4B8C-83A1-F6EECF244321}">
                <p14:modId xmlns:p14="http://schemas.microsoft.com/office/powerpoint/2010/main" val="813078562"/>
              </p:ext>
            </p:extLst>
          </p:nvPr>
        </p:nvGraphicFramePr>
        <p:xfrm>
          <a:off x="680320" y="2199861"/>
          <a:ext cx="8450427" cy="4050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F59A3806-731F-4E9F-BB75-C2EC1744E04B}"/>
              </a:ext>
            </a:extLst>
          </p:cNvPr>
          <p:cNvSpPr txBox="1"/>
          <p:nvPr/>
        </p:nvSpPr>
        <p:spPr>
          <a:xfrm>
            <a:off x="10294182" y="5727326"/>
            <a:ext cx="1102688" cy="523220"/>
          </a:xfrm>
          <a:prstGeom prst="rect">
            <a:avLst/>
          </a:prstGeom>
          <a:noFill/>
        </p:spPr>
        <p:txBody>
          <a:bodyPr wrap="square" rtlCol="0">
            <a:spAutoFit/>
          </a:bodyPr>
          <a:lstStyle/>
          <a:p>
            <a:r>
              <a:rPr lang="es-CO" sz="2800" dirty="0">
                <a:hlinkClick r:id="rId7" action="ppaction://hlinksldjump"/>
              </a:rPr>
              <a:t>Menú</a:t>
            </a:r>
            <a:endParaRPr lang="es-CO" sz="2800" dirty="0"/>
          </a:p>
        </p:txBody>
      </p:sp>
    </p:spTree>
    <p:extLst>
      <p:ext uri="{BB962C8B-B14F-4D97-AF65-F5344CB8AC3E}">
        <p14:creationId xmlns:p14="http://schemas.microsoft.com/office/powerpoint/2010/main" val="1703868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58FB2-C490-4B5E-81FF-59E4B8D40A31}"/>
              </a:ext>
            </a:extLst>
          </p:cNvPr>
          <p:cNvSpPr>
            <a:spLocks noGrp="1"/>
          </p:cNvSpPr>
          <p:nvPr>
            <p:ph type="title"/>
          </p:nvPr>
        </p:nvSpPr>
        <p:spPr/>
        <p:txBody>
          <a:bodyPr/>
          <a:lstStyle/>
          <a:p>
            <a:r>
              <a:rPr lang="es-CO" dirty="0"/>
              <a:t>Fotografía</a:t>
            </a:r>
          </a:p>
        </p:txBody>
      </p:sp>
      <p:sp>
        <p:nvSpPr>
          <p:cNvPr id="4" name="Marcador de texto 3">
            <a:extLst>
              <a:ext uri="{FF2B5EF4-FFF2-40B4-BE49-F238E27FC236}">
                <a16:creationId xmlns:a16="http://schemas.microsoft.com/office/drawing/2014/main" id="{6ADA002D-F05D-4D22-929C-4379BC34EAB9}"/>
              </a:ext>
            </a:extLst>
          </p:cNvPr>
          <p:cNvSpPr>
            <a:spLocks noGrp="1"/>
          </p:cNvSpPr>
          <p:nvPr>
            <p:ph type="body" sz="half" idx="2"/>
          </p:nvPr>
        </p:nvSpPr>
        <p:spPr/>
        <p:txBody>
          <a:bodyPr>
            <a:normAutofit/>
          </a:bodyPr>
          <a:lstStyle/>
          <a:p>
            <a:pPr algn="just"/>
            <a:r>
              <a:rPr lang="es-CO" sz="3200" dirty="0"/>
              <a:t>Fotografía de un ejemplar de guacamayo </a:t>
            </a:r>
            <a:r>
              <a:rPr lang="es-CO" sz="3200" dirty="0">
                <a:hlinkClick r:id="rId2" action="ppaction://hlinksldjump"/>
              </a:rPr>
              <a:t>[17] </a:t>
            </a:r>
            <a:r>
              <a:rPr lang="es-CO" sz="3200" dirty="0"/>
              <a:t>.</a:t>
            </a:r>
          </a:p>
        </p:txBody>
      </p:sp>
      <p:sp>
        <p:nvSpPr>
          <p:cNvPr id="5" name="CuadroTexto 4">
            <a:extLst>
              <a:ext uri="{FF2B5EF4-FFF2-40B4-BE49-F238E27FC236}">
                <a16:creationId xmlns:a16="http://schemas.microsoft.com/office/drawing/2014/main" id="{DE72898F-3472-4C2E-A5BC-7E88854330F0}"/>
              </a:ext>
            </a:extLst>
          </p:cNvPr>
          <p:cNvSpPr txBox="1"/>
          <p:nvPr/>
        </p:nvSpPr>
        <p:spPr>
          <a:xfrm>
            <a:off x="10509628" y="5705353"/>
            <a:ext cx="1470992" cy="461665"/>
          </a:xfrm>
          <a:prstGeom prst="rect">
            <a:avLst/>
          </a:prstGeom>
          <a:noFill/>
        </p:spPr>
        <p:txBody>
          <a:bodyPr wrap="square" rtlCol="0">
            <a:spAutoFit/>
          </a:bodyPr>
          <a:lstStyle/>
          <a:p>
            <a:r>
              <a:rPr lang="es-CO" sz="2400" dirty="0">
                <a:hlinkClick r:id="rId3" action="ppaction://hlinksldjump"/>
              </a:rPr>
              <a:t>Regresar</a:t>
            </a:r>
            <a:endParaRPr lang="es-CO" sz="2400" dirty="0"/>
          </a:p>
        </p:txBody>
      </p:sp>
      <p:pic>
        <p:nvPicPr>
          <p:cNvPr id="4098" name="Picture 2" descr="https://www.lifeder.com/wp-content/uploads/2017/01/Guacamayo-de-Spix.jpg">
            <a:extLst>
              <a:ext uri="{FF2B5EF4-FFF2-40B4-BE49-F238E27FC236}">
                <a16:creationId xmlns:a16="http://schemas.microsoft.com/office/drawing/2014/main" id="{0137A960-8FA1-4229-9EE3-48D5456C6A6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09369" y="2469356"/>
            <a:ext cx="4762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24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1" y="2063262"/>
            <a:ext cx="3739279" cy="2661052"/>
          </a:xfrm>
        </p:spPr>
        <p:txBody>
          <a:bodyPr>
            <a:normAutofit/>
          </a:bodyPr>
          <a:lstStyle/>
          <a:p>
            <a:pPr algn="r"/>
            <a:r>
              <a:rPr lang="es-ES" sz="4400" dirty="0">
                <a:solidFill>
                  <a:srgbClr val="FFFFFF"/>
                </a:solidFill>
              </a:rPr>
              <a:t>Ejemplos de animales silvestres</a:t>
            </a:r>
            <a:endParaRPr lang="es-CO" sz="4400" dirty="0">
              <a:solidFill>
                <a:srgbClr val="FFFFFF"/>
              </a:solidFill>
            </a:endParaRPr>
          </a:p>
        </p:txBody>
      </p:sp>
      <p:sp>
        <p:nvSpPr>
          <p:cNvPr id="3" name="Marcador de contenido 2"/>
          <p:cNvSpPr>
            <a:spLocks noGrp="1"/>
          </p:cNvSpPr>
          <p:nvPr>
            <p:ph idx="1"/>
          </p:nvPr>
        </p:nvSpPr>
        <p:spPr>
          <a:xfrm>
            <a:off x="5287994" y="661106"/>
            <a:ext cx="5181223" cy="5503101"/>
          </a:xfrm>
        </p:spPr>
        <p:txBody>
          <a:bodyPr anchor="ctr">
            <a:normAutofit/>
          </a:bodyPr>
          <a:lstStyle/>
          <a:p>
            <a:pPr>
              <a:buFont typeface="Wingdings" panose="05000000000000000000" pitchFamily="2" charset="2"/>
              <a:buChar char="v"/>
            </a:pPr>
            <a:endParaRPr lang="es-ES" sz="3200" dirty="0">
              <a:solidFill>
                <a:schemeClr val="bg1"/>
              </a:solidFill>
              <a:hlinkClick r:id="" action="ppaction://noaction">
                <a:extLst>
                  <a:ext uri="{A12FA001-AC4F-418D-AE19-62706E023703}">
                    <ahyp:hlinkClr xmlns:ahyp="http://schemas.microsoft.com/office/drawing/2018/hyperlinkcolor" val="tx"/>
                  </a:ext>
                </a:extLst>
              </a:hlinkClick>
            </a:endParaRPr>
          </a:p>
          <a:p>
            <a:pPr>
              <a:buFont typeface="Wingdings" panose="05000000000000000000" pitchFamily="2" charset="2"/>
              <a:buChar char="v"/>
            </a:pPr>
            <a:endParaRPr lang="es-ES" sz="3200" dirty="0">
              <a:solidFill>
                <a:schemeClr val="bg1"/>
              </a:solidFill>
              <a:hlinkClick r:id="" action="ppaction://noaction">
                <a:extLst>
                  <a:ext uri="{A12FA001-AC4F-418D-AE19-62706E023703}">
                    <ahyp:hlinkClr xmlns:ahyp="http://schemas.microsoft.com/office/drawing/2018/hyperlinkcolor" val="tx"/>
                  </a:ext>
                </a:extLst>
              </a:hlinkClick>
            </a:endParaRPr>
          </a:p>
          <a:p>
            <a:pPr>
              <a:buFont typeface="Wingdings" panose="05000000000000000000" pitchFamily="2" charset="2"/>
              <a:buChar char="v"/>
            </a:pPr>
            <a:endParaRPr lang="es-ES" sz="3200" dirty="0">
              <a:solidFill>
                <a:schemeClr val="bg1"/>
              </a:solidFill>
              <a:hlinkClick r:id="" action="ppaction://noaction">
                <a:extLst>
                  <a:ext uri="{A12FA001-AC4F-418D-AE19-62706E023703}">
                    <ahyp:hlinkClr xmlns:ahyp="http://schemas.microsoft.com/office/drawing/2018/hyperlinkcolor" val="tx"/>
                  </a:ext>
                </a:extLst>
              </a:hlinkClick>
            </a:endParaRPr>
          </a:p>
          <a:p>
            <a:pPr>
              <a:buFont typeface="Wingdings" panose="05000000000000000000" pitchFamily="2" charset="2"/>
              <a:buChar char="v"/>
            </a:pPr>
            <a:r>
              <a:rPr lang="es-ES" sz="4400" dirty="0">
                <a:solidFill>
                  <a:schemeClr val="bg1"/>
                </a:solidFill>
                <a:hlinkClick r:id="rId4" action="ppaction://hlinksldjump"/>
              </a:rPr>
              <a:t>Rana toro</a:t>
            </a:r>
            <a:endParaRPr lang="es-ES" sz="4400" dirty="0">
              <a:solidFill>
                <a:schemeClr val="bg1"/>
              </a:solidFill>
            </a:endParaRPr>
          </a:p>
          <a:p>
            <a:pPr>
              <a:buFont typeface="Wingdings" panose="05000000000000000000" pitchFamily="2" charset="2"/>
              <a:buChar char="v"/>
            </a:pPr>
            <a:r>
              <a:rPr lang="es-ES" sz="4400" dirty="0">
                <a:solidFill>
                  <a:schemeClr val="bg1"/>
                </a:solidFill>
                <a:hlinkClick r:id="rId5" action="ppaction://hlinksldjump"/>
              </a:rPr>
              <a:t>León</a:t>
            </a:r>
            <a:endParaRPr lang="es-ES" sz="4400" dirty="0">
              <a:solidFill>
                <a:schemeClr val="bg1"/>
              </a:solidFill>
            </a:endParaRPr>
          </a:p>
          <a:p>
            <a:pPr>
              <a:buFont typeface="Wingdings" panose="05000000000000000000" pitchFamily="2" charset="2"/>
              <a:buChar char="v"/>
            </a:pPr>
            <a:r>
              <a:rPr lang="es-ES" sz="4400" dirty="0">
                <a:solidFill>
                  <a:schemeClr val="bg1"/>
                </a:solidFill>
                <a:hlinkClick r:id="rId6" action="ppaction://hlinksldjump"/>
              </a:rPr>
              <a:t>Oso polar</a:t>
            </a:r>
            <a:endParaRPr lang="es-ES" sz="4400" dirty="0">
              <a:solidFill>
                <a:schemeClr val="bg1"/>
              </a:solidFill>
            </a:endParaRPr>
          </a:p>
          <a:p>
            <a:pPr>
              <a:buFont typeface="Wingdings" panose="05000000000000000000" pitchFamily="2" charset="2"/>
              <a:buChar char="v"/>
            </a:pPr>
            <a:r>
              <a:rPr lang="es-ES" sz="4400" dirty="0">
                <a:solidFill>
                  <a:schemeClr val="bg1"/>
                </a:solidFill>
                <a:hlinkClick r:id="rId7" action="ppaction://hlinksldjump"/>
              </a:rPr>
              <a:t>Guacamayo</a:t>
            </a:r>
            <a:endParaRPr lang="es-ES" sz="4400" dirty="0">
              <a:solidFill>
                <a:schemeClr val="bg1"/>
              </a:solidFill>
            </a:endParaRPr>
          </a:p>
          <a:p>
            <a:pPr>
              <a:buFont typeface="Wingdings" panose="05000000000000000000" pitchFamily="2" charset="2"/>
              <a:buChar char="v"/>
            </a:pPr>
            <a:r>
              <a:rPr lang="es-ES" sz="4400" dirty="0">
                <a:solidFill>
                  <a:schemeClr val="bg1"/>
                </a:solidFill>
                <a:hlinkClick r:id="rId8" action="ppaction://hlinksldjump"/>
              </a:rPr>
              <a:t>Anaconda verde</a:t>
            </a:r>
            <a:endParaRPr lang="es-ES" sz="4400" dirty="0">
              <a:solidFill>
                <a:schemeClr val="bg1"/>
              </a:solidFill>
            </a:endParaRPr>
          </a:p>
          <a:p>
            <a:pPr marL="0" indent="0">
              <a:buNone/>
            </a:pPr>
            <a:endParaRPr lang="es-ES" sz="2000" dirty="0">
              <a:solidFill>
                <a:srgbClr val="FFFFFF"/>
              </a:solidFill>
            </a:endParaRPr>
          </a:p>
          <a:p>
            <a:pPr>
              <a:buFont typeface="Wingdings" panose="05000000000000000000" pitchFamily="2" charset="2"/>
              <a:buChar char="v"/>
            </a:pPr>
            <a:endParaRPr lang="es-ES" sz="2000" dirty="0">
              <a:solidFill>
                <a:srgbClr val="FFFFFF"/>
              </a:solidFill>
            </a:endParaRPr>
          </a:p>
          <a:p>
            <a:endParaRPr lang="es-ES" sz="2000" dirty="0">
              <a:solidFill>
                <a:srgbClr val="FFFFFF"/>
              </a:solidFill>
            </a:endParaRPr>
          </a:p>
          <a:p>
            <a:endParaRPr lang="es-CO" sz="2000" dirty="0">
              <a:solidFill>
                <a:srgbClr val="FFFFFF"/>
              </a:solidFill>
            </a:endParaRPr>
          </a:p>
        </p:txBody>
      </p:sp>
      <p:sp>
        <p:nvSpPr>
          <p:cNvPr id="9" name="Marcador de contenido 2">
            <a:extLst>
              <a:ext uri="{FF2B5EF4-FFF2-40B4-BE49-F238E27FC236}">
                <a16:creationId xmlns:a16="http://schemas.microsoft.com/office/drawing/2014/main" id="{0C40E42C-F30B-4253-88C3-1AC02D42FD3A}"/>
              </a:ext>
            </a:extLst>
          </p:cNvPr>
          <p:cNvSpPr txBox="1">
            <a:spLocks/>
          </p:cNvSpPr>
          <p:nvPr/>
        </p:nvSpPr>
        <p:spPr>
          <a:xfrm>
            <a:off x="9478952" y="1354899"/>
            <a:ext cx="2822335" cy="5503101"/>
          </a:xfrm>
          <a:prstGeom prst="rect">
            <a:avLst/>
          </a:prstGeom>
        </p:spPr>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v"/>
            </a:pPr>
            <a:endParaRPr lang="es-ES" sz="3200" dirty="0">
              <a:solidFill>
                <a:schemeClr val="bg1"/>
              </a:solidFill>
              <a:hlinkClick r:id="" action="ppaction://noaction">
                <a:extLst>
                  <a:ext uri="{A12FA001-AC4F-418D-AE19-62706E023703}">
                    <ahyp:hlinkClr xmlns:ahyp="http://schemas.microsoft.com/office/drawing/2018/hyperlinkcolor" val="tx"/>
                  </a:ext>
                </a:extLst>
              </a:hlinkClick>
            </a:endParaRPr>
          </a:p>
          <a:p>
            <a:pPr>
              <a:buFont typeface="Wingdings" panose="05000000000000000000" pitchFamily="2" charset="2"/>
              <a:buChar char="v"/>
            </a:pPr>
            <a:endParaRPr lang="es-ES" sz="3200" dirty="0">
              <a:solidFill>
                <a:schemeClr val="bg1"/>
              </a:solidFill>
              <a:hlinkClick r:id="" action="ppaction://noaction">
                <a:extLst>
                  <a:ext uri="{A12FA001-AC4F-418D-AE19-62706E023703}">
                    <ahyp:hlinkClr xmlns:ahyp="http://schemas.microsoft.com/office/drawing/2018/hyperlinkcolor" val="tx"/>
                  </a:ext>
                </a:extLst>
              </a:hlinkClick>
            </a:endParaRPr>
          </a:p>
          <a:p>
            <a:pPr>
              <a:buFont typeface="Wingdings" panose="05000000000000000000" pitchFamily="2" charset="2"/>
              <a:buChar char="v"/>
            </a:pPr>
            <a:endParaRPr lang="es-ES" sz="3200" dirty="0">
              <a:solidFill>
                <a:schemeClr val="bg1"/>
              </a:solidFill>
              <a:hlinkClick r:id="" action="ppaction://noaction">
                <a:extLst>
                  <a:ext uri="{A12FA001-AC4F-418D-AE19-62706E023703}">
                    <ahyp:hlinkClr xmlns:ahyp="http://schemas.microsoft.com/office/drawing/2018/hyperlinkcolor" val="tx"/>
                  </a:ext>
                </a:extLst>
              </a:hlinkClick>
            </a:endParaRPr>
          </a:p>
          <a:p>
            <a:pPr>
              <a:buFont typeface="Wingdings" panose="05000000000000000000" pitchFamily="2" charset="2"/>
              <a:buChar char="v"/>
            </a:pPr>
            <a:endParaRPr lang="es-ES" sz="4800" dirty="0">
              <a:solidFill>
                <a:schemeClr val="bg1"/>
              </a:solidFill>
            </a:endParaRPr>
          </a:p>
          <a:p>
            <a:pPr>
              <a:buFont typeface="Wingdings" panose="05000000000000000000" pitchFamily="2" charset="2"/>
              <a:buChar char="v"/>
            </a:pPr>
            <a:endParaRPr lang="es-ES" sz="4800" dirty="0">
              <a:solidFill>
                <a:schemeClr val="bg1"/>
              </a:solidFill>
            </a:endParaRPr>
          </a:p>
          <a:p>
            <a:pPr>
              <a:buFont typeface="Wingdings" panose="05000000000000000000" pitchFamily="2" charset="2"/>
              <a:buChar char="v"/>
            </a:pPr>
            <a:endParaRPr lang="es-ES" sz="4800" dirty="0">
              <a:solidFill>
                <a:schemeClr val="bg1"/>
              </a:solidFill>
            </a:endParaRPr>
          </a:p>
          <a:p>
            <a:pPr>
              <a:buFont typeface="Wingdings" panose="05000000000000000000" pitchFamily="2" charset="2"/>
              <a:buChar char="v"/>
            </a:pPr>
            <a:endParaRPr lang="es-ES" sz="4800" dirty="0">
              <a:solidFill>
                <a:schemeClr val="bg1"/>
              </a:solidFill>
            </a:endParaRPr>
          </a:p>
          <a:p>
            <a:pPr>
              <a:buFont typeface="Wingdings" panose="05000000000000000000" pitchFamily="2" charset="2"/>
              <a:buChar char="v"/>
            </a:pPr>
            <a:endParaRPr lang="es-ES" sz="4800" dirty="0">
              <a:solidFill>
                <a:schemeClr val="bg1"/>
              </a:solidFill>
            </a:endParaRPr>
          </a:p>
          <a:p>
            <a:pPr>
              <a:buFont typeface="Wingdings" panose="05000000000000000000" pitchFamily="2" charset="2"/>
              <a:buChar char="v"/>
            </a:pPr>
            <a:endParaRPr lang="es-ES" sz="4800" dirty="0">
              <a:solidFill>
                <a:schemeClr val="bg1"/>
              </a:solidFill>
            </a:endParaRPr>
          </a:p>
          <a:p>
            <a:pPr>
              <a:buFont typeface="Wingdings" panose="05000000000000000000" pitchFamily="2" charset="2"/>
              <a:buChar char="v"/>
            </a:pPr>
            <a:endParaRPr lang="es-ES" sz="4800" dirty="0">
              <a:solidFill>
                <a:schemeClr val="bg1"/>
              </a:solidFill>
            </a:endParaRPr>
          </a:p>
          <a:p>
            <a:pPr>
              <a:buFont typeface="Wingdings" panose="05000000000000000000" pitchFamily="2" charset="2"/>
              <a:buChar char="v"/>
            </a:pPr>
            <a:endParaRPr lang="es-ES" sz="4800" dirty="0">
              <a:solidFill>
                <a:schemeClr val="bg1"/>
              </a:solidFill>
            </a:endParaRPr>
          </a:p>
          <a:p>
            <a:pPr>
              <a:buFont typeface="Wingdings" panose="05000000000000000000" pitchFamily="2" charset="2"/>
              <a:buChar char="v"/>
            </a:pPr>
            <a:endParaRPr lang="es-ES" sz="4800" dirty="0">
              <a:solidFill>
                <a:schemeClr val="bg1"/>
              </a:solidFill>
            </a:endParaRPr>
          </a:p>
          <a:p>
            <a:pPr>
              <a:buFont typeface="Wingdings" panose="05000000000000000000" pitchFamily="2" charset="2"/>
              <a:buChar char="v"/>
            </a:pPr>
            <a:r>
              <a:rPr lang="es-ES" sz="4800" dirty="0">
                <a:solidFill>
                  <a:schemeClr val="bg1"/>
                </a:solidFill>
                <a:hlinkClick r:id="rId9" action="ppaction://hlinksldjump"/>
              </a:rPr>
              <a:t>Referencias</a:t>
            </a:r>
            <a:endParaRPr lang="es-ES" sz="4800" dirty="0">
              <a:solidFill>
                <a:schemeClr val="bg1"/>
              </a:solidFill>
            </a:endParaRPr>
          </a:p>
          <a:p>
            <a:pPr marL="0" indent="0">
              <a:buFont typeface="Arial" panose="020B0604020202020204" pitchFamily="34" charset="0"/>
              <a:buNone/>
            </a:pPr>
            <a:endParaRPr lang="es-ES" sz="2000" dirty="0">
              <a:solidFill>
                <a:srgbClr val="FFFFFF"/>
              </a:solidFill>
            </a:endParaRPr>
          </a:p>
          <a:p>
            <a:pPr>
              <a:buFont typeface="Wingdings" panose="05000000000000000000" pitchFamily="2" charset="2"/>
              <a:buChar char="v"/>
            </a:pPr>
            <a:endParaRPr lang="es-ES" sz="2000" dirty="0">
              <a:solidFill>
                <a:srgbClr val="FFFFFF"/>
              </a:solidFill>
            </a:endParaRPr>
          </a:p>
          <a:p>
            <a:endParaRPr lang="es-ES" sz="2000" dirty="0">
              <a:solidFill>
                <a:srgbClr val="FFFFFF"/>
              </a:solidFill>
            </a:endParaRPr>
          </a:p>
          <a:p>
            <a:endParaRPr lang="es-CO" sz="2000" dirty="0">
              <a:solidFill>
                <a:srgbClr val="FFFFFF"/>
              </a:solidFill>
            </a:endParaRPr>
          </a:p>
        </p:txBody>
      </p:sp>
    </p:spTree>
    <p:extLst>
      <p:ext uri="{BB962C8B-B14F-4D97-AF65-F5344CB8AC3E}">
        <p14:creationId xmlns:p14="http://schemas.microsoft.com/office/powerpoint/2010/main" val="205054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7643A-1708-45CD-AA03-7D34A35E1FC5}"/>
              </a:ext>
            </a:extLst>
          </p:cNvPr>
          <p:cNvSpPr>
            <a:spLocks noGrp="1"/>
          </p:cNvSpPr>
          <p:nvPr>
            <p:ph type="title"/>
          </p:nvPr>
        </p:nvSpPr>
        <p:spPr/>
        <p:txBody>
          <a:bodyPr/>
          <a:lstStyle/>
          <a:p>
            <a:r>
              <a:rPr lang="es-CO" dirty="0"/>
              <a:t>Parloteo</a:t>
            </a:r>
          </a:p>
        </p:txBody>
      </p:sp>
      <p:pic>
        <p:nvPicPr>
          <p:cNvPr id="6" name="Amazon verde parlotea y canta">
            <a:hlinkClick r:id="" action="ppaction://media"/>
            <a:extLst>
              <a:ext uri="{FF2B5EF4-FFF2-40B4-BE49-F238E27FC236}">
                <a16:creationId xmlns:a16="http://schemas.microsoft.com/office/drawing/2014/main" id="{A1BE03F6-C46B-4300-9C53-6A30832A3DC0}"/>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6096000" y="2863357"/>
            <a:ext cx="2425148" cy="2425148"/>
          </a:xfrm>
        </p:spPr>
      </p:pic>
      <p:sp>
        <p:nvSpPr>
          <p:cNvPr id="4" name="Marcador de texto 3">
            <a:extLst>
              <a:ext uri="{FF2B5EF4-FFF2-40B4-BE49-F238E27FC236}">
                <a16:creationId xmlns:a16="http://schemas.microsoft.com/office/drawing/2014/main" id="{61869EED-5D5A-4B2A-9044-9FD5F6C7279F}"/>
              </a:ext>
            </a:extLst>
          </p:cNvPr>
          <p:cNvSpPr>
            <a:spLocks noGrp="1"/>
          </p:cNvSpPr>
          <p:nvPr>
            <p:ph type="body" sz="half" idx="2"/>
          </p:nvPr>
        </p:nvSpPr>
        <p:spPr/>
        <p:txBody>
          <a:bodyPr/>
          <a:lstStyle/>
          <a:p>
            <a:pPr algn="just"/>
            <a:r>
              <a:rPr lang="es-CO" sz="3200" dirty="0"/>
              <a:t>Muestra sonora del parloteo de un guacamayo </a:t>
            </a:r>
            <a:r>
              <a:rPr lang="es-CO" sz="3200" dirty="0">
                <a:hlinkClick r:id="rId5" action="ppaction://hlinksldjump"/>
              </a:rPr>
              <a:t>[18].</a:t>
            </a:r>
            <a:endParaRPr lang="es-CO" sz="3200" dirty="0"/>
          </a:p>
          <a:p>
            <a:endParaRPr lang="es-CO" dirty="0"/>
          </a:p>
        </p:txBody>
      </p:sp>
      <p:sp>
        <p:nvSpPr>
          <p:cNvPr id="5" name="CuadroTexto 4">
            <a:extLst>
              <a:ext uri="{FF2B5EF4-FFF2-40B4-BE49-F238E27FC236}">
                <a16:creationId xmlns:a16="http://schemas.microsoft.com/office/drawing/2014/main" id="{E78544B6-163E-4529-A3B5-AD9FB955F589}"/>
              </a:ext>
            </a:extLst>
          </p:cNvPr>
          <p:cNvSpPr txBox="1"/>
          <p:nvPr/>
        </p:nvSpPr>
        <p:spPr>
          <a:xfrm>
            <a:off x="10509628" y="5705353"/>
            <a:ext cx="1470992" cy="461665"/>
          </a:xfrm>
          <a:prstGeom prst="rect">
            <a:avLst/>
          </a:prstGeom>
          <a:noFill/>
        </p:spPr>
        <p:txBody>
          <a:bodyPr wrap="square" rtlCol="0">
            <a:spAutoFit/>
          </a:bodyPr>
          <a:lstStyle/>
          <a:p>
            <a:r>
              <a:rPr lang="es-CO" sz="2400" dirty="0">
                <a:hlinkClick r:id="rId6" action="ppaction://hlinksldjump"/>
              </a:rPr>
              <a:t>Regresar</a:t>
            </a:r>
            <a:endParaRPr lang="es-CO" sz="2400" dirty="0"/>
          </a:p>
        </p:txBody>
      </p:sp>
    </p:spTree>
    <p:extLst>
      <p:ext uri="{BB962C8B-B14F-4D97-AF65-F5344CB8AC3E}">
        <p14:creationId xmlns:p14="http://schemas.microsoft.com/office/powerpoint/2010/main" val="244486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04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61D127-A741-403A-8412-BED2DC4CC0A3}"/>
              </a:ext>
            </a:extLst>
          </p:cNvPr>
          <p:cNvSpPr>
            <a:spLocks noGrp="1"/>
          </p:cNvSpPr>
          <p:nvPr>
            <p:ph type="title"/>
          </p:nvPr>
        </p:nvSpPr>
        <p:spPr/>
        <p:txBody>
          <a:bodyPr/>
          <a:lstStyle/>
          <a:p>
            <a:r>
              <a:rPr lang="es-CO" dirty="0"/>
              <a:t>Vídeo</a:t>
            </a:r>
          </a:p>
        </p:txBody>
      </p:sp>
      <p:pic>
        <p:nvPicPr>
          <p:cNvPr id="6" name="Elementos multimedia en línea 5" title="Conservación de especies: Guacamayo Ara Severa">
            <a:hlinkClick r:id="" action="ppaction://media"/>
            <a:extLst>
              <a:ext uri="{FF2B5EF4-FFF2-40B4-BE49-F238E27FC236}">
                <a16:creationId xmlns:a16="http://schemas.microsoft.com/office/drawing/2014/main" id="{1DF4A62B-B93D-413A-996D-3BC724FF2B57}"/>
              </a:ext>
            </a:extLst>
          </p:cNvPr>
          <p:cNvPicPr>
            <a:picLocks noGrp="1" noRot="1" noChangeAspect="1"/>
          </p:cNvPicPr>
          <p:nvPr>
            <p:ph idx="1"/>
            <a:videoFile r:link="rId1"/>
          </p:nvPr>
        </p:nvPicPr>
        <p:blipFill>
          <a:blip r:embed="rId3"/>
          <a:stretch>
            <a:fillRect/>
          </a:stretch>
        </p:blipFill>
        <p:spPr>
          <a:xfrm>
            <a:off x="4684904" y="2557670"/>
            <a:ext cx="5609276" cy="3155218"/>
          </a:xfrm>
          <a:prstGeom prst="rect">
            <a:avLst/>
          </a:prstGeom>
        </p:spPr>
      </p:pic>
      <p:sp>
        <p:nvSpPr>
          <p:cNvPr id="4" name="Marcador de texto 3">
            <a:extLst>
              <a:ext uri="{FF2B5EF4-FFF2-40B4-BE49-F238E27FC236}">
                <a16:creationId xmlns:a16="http://schemas.microsoft.com/office/drawing/2014/main" id="{39A3227D-752E-44E4-A05F-E549D69DF8F4}"/>
              </a:ext>
            </a:extLst>
          </p:cNvPr>
          <p:cNvSpPr>
            <a:spLocks noGrp="1"/>
          </p:cNvSpPr>
          <p:nvPr>
            <p:ph type="body" sz="half" idx="2"/>
          </p:nvPr>
        </p:nvSpPr>
        <p:spPr/>
        <p:txBody>
          <a:bodyPr/>
          <a:lstStyle/>
          <a:p>
            <a:pPr algn="just"/>
            <a:r>
              <a:rPr lang="es-CO" sz="3200" dirty="0"/>
              <a:t>Vídeo que muestra a un ejemplar de guacamayo desde una perspectiva más cercana </a:t>
            </a:r>
            <a:r>
              <a:rPr lang="es-CO" sz="3200" dirty="0">
                <a:hlinkClick r:id="rId4" action="ppaction://hlinksldjump"/>
              </a:rPr>
              <a:t>[19].</a:t>
            </a:r>
            <a:endParaRPr lang="es-CO" sz="3200" dirty="0"/>
          </a:p>
          <a:p>
            <a:endParaRPr lang="es-CO" dirty="0"/>
          </a:p>
        </p:txBody>
      </p:sp>
      <p:sp>
        <p:nvSpPr>
          <p:cNvPr id="5" name="CuadroTexto 4">
            <a:extLst>
              <a:ext uri="{FF2B5EF4-FFF2-40B4-BE49-F238E27FC236}">
                <a16:creationId xmlns:a16="http://schemas.microsoft.com/office/drawing/2014/main" id="{B7667036-C648-4652-A930-5A0B116E56E6}"/>
              </a:ext>
            </a:extLst>
          </p:cNvPr>
          <p:cNvSpPr txBox="1"/>
          <p:nvPr/>
        </p:nvSpPr>
        <p:spPr>
          <a:xfrm>
            <a:off x="10509628" y="5705353"/>
            <a:ext cx="1470992" cy="461665"/>
          </a:xfrm>
          <a:prstGeom prst="rect">
            <a:avLst/>
          </a:prstGeom>
          <a:noFill/>
        </p:spPr>
        <p:txBody>
          <a:bodyPr wrap="square" rtlCol="0">
            <a:spAutoFit/>
          </a:bodyPr>
          <a:lstStyle/>
          <a:p>
            <a:r>
              <a:rPr lang="es-CO" sz="2400" dirty="0">
                <a:hlinkClick r:id="rId5" action="ppaction://hlinksldjump"/>
              </a:rPr>
              <a:t>Regresar</a:t>
            </a:r>
            <a:endParaRPr lang="es-CO" sz="2400" dirty="0"/>
          </a:p>
        </p:txBody>
      </p:sp>
    </p:spTree>
    <p:extLst>
      <p:ext uri="{BB962C8B-B14F-4D97-AF65-F5344CB8AC3E}">
        <p14:creationId xmlns:p14="http://schemas.microsoft.com/office/powerpoint/2010/main" val="329586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51197B-F348-4FDD-8AA7-D1C8FB0B1A7E}"/>
              </a:ext>
            </a:extLst>
          </p:cNvPr>
          <p:cNvSpPr>
            <a:spLocks noGrp="1"/>
          </p:cNvSpPr>
          <p:nvPr>
            <p:ph type="title"/>
          </p:nvPr>
        </p:nvSpPr>
        <p:spPr/>
        <p:txBody>
          <a:bodyPr/>
          <a:lstStyle/>
          <a:p>
            <a:r>
              <a:rPr lang="es-CO" dirty="0"/>
              <a:t>Más información</a:t>
            </a:r>
          </a:p>
        </p:txBody>
      </p:sp>
      <p:sp>
        <p:nvSpPr>
          <p:cNvPr id="4" name="Marcador de texto 3">
            <a:extLst>
              <a:ext uri="{FF2B5EF4-FFF2-40B4-BE49-F238E27FC236}">
                <a16:creationId xmlns:a16="http://schemas.microsoft.com/office/drawing/2014/main" id="{79407519-1614-4236-817E-17C8D4D334AA}"/>
              </a:ext>
            </a:extLst>
          </p:cNvPr>
          <p:cNvSpPr>
            <a:spLocks noGrp="1"/>
          </p:cNvSpPr>
          <p:nvPr>
            <p:ph type="body" sz="half" idx="2"/>
          </p:nvPr>
        </p:nvSpPr>
        <p:spPr/>
        <p:txBody>
          <a:bodyPr/>
          <a:lstStyle/>
          <a:p>
            <a:pPr algn="just"/>
            <a:r>
              <a:rPr lang="es-CO" sz="3200" dirty="0"/>
              <a:t>Si deseas información adicional con respecto a los loros </a:t>
            </a:r>
            <a:r>
              <a:rPr lang="es-CO" sz="3200" dirty="0">
                <a:hlinkClick r:id="rId2" action="ppaction://hlinksldjump"/>
              </a:rPr>
              <a:t>[20], </a:t>
            </a:r>
            <a:r>
              <a:rPr lang="es-CO" sz="3200" dirty="0"/>
              <a:t>haz clic</a:t>
            </a:r>
          </a:p>
          <a:p>
            <a:endParaRPr lang="es-CO" dirty="0"/>
          </a:p>
        </p:txBody>
      </p:sp>
      <p:sp>
        <p:nvSpPr>
          <p:cNvPr id="5" name="CuadroTexto 4">
            <a:extLst>
              <a:ext uri="{FF2B5EF4-FFF2-40B4-BE49-F238E27FC236}">
                <a16:creationId xmlns:a16="http://schemas.microsoft.com/office/drawing/2014/main" id="{942A0F26-FC9A-4AE6-9847-E8F40F7B1993}"/>
              </a:ext>
            </a:extLst>
          </p:cNvPr>
          <p:cNvSpPr txBox="1"/>
          <p:nvPr/>
        </p:nvSpPr>
        <p:spPr>
          <a:xfrm>
            <a:off x="10509628" y="5705353"/>
            <a:ext cx="1470992" cy="461665"/>
          </a:xfrm>
          <a:prstGeom prst="rect">
            <a:avLst/>
          </a:prstGeom>
          <a:noFill/>
        </p:spPr>
        <p:txBody>
          <a:bodyPr wrap="square" rtlCol="0">
            <a:spAutoFit/>
          </a:bodyPr>
          <a:lstStyle/>
          <a:p>
            <a:r>
              <a:rPr lang="es-CO" sz="2400" dirty="0">
                <a:hlinkClick r:id="rId3" action="ppaction://hlinksldjump"/>
              </a:rPr>
              <a:t>Regresar</a:t>
            </a:r>
            <a:endParaRPr lang="es-CO" sz="2400" dirty="0"/>
          </a:p>
        </p:txBody>
      </p:sp>
      <p:sp>
        <p:nvSpPr>
          <p:cNvPr id="6" name="Rombo 5">
            <a:extLst>
              <a:ext uri="{FF2B5EF4-FFF2-40B4-BE49-F238E27FC236}">
                <a16:creationId xmlns:a16="http://schemas.microsoft.com/office/drawing/2014/main" id="{95E1FE46-1590-4369-A3D5-5D6EF18B6E76}"/>
              </a:ext>
            </a:extLst>
          </p:cNvPr>
          <p:cNvSpPr/>
          <p:nvPr/>
        </p:nvSpPr>
        <p:spPr>
          <a:xfrm>
            <a:off x="6429515" y="2934675"/>
            <a:ext cx="2584174" cy="2403710"/>
          </a:xfrm>
          <a:prstGeom prst="diamond">
            <a:avLst/>
          </a:prstGeom>
          <a:solidFill>
            <a:srgbClr val="7F61D5"/>
          </a:solidFill>
          <a:ln>
            <a:solidFill>
              <a:srgbClr val="7F6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a:hlinkClick r:id="rId4"/>
              </a:rPr>
              <a:t>AQUÍ</a:t>
            </a:r>
            <a:endParaRPr lang="es-CO" sz="3200" dirty="0"/>
          </a:p>
        </p:txBody>
      </p:sp>
    </p:spTree>
    <p:extLst>
      <p:ext uri="{BB962C8B-B14F-4D97-AF65-F5344CB8AC3E}">
        <p14:creationId xmlns:p14="http://schemas.microsoft.com/office/powerpoint/2010/main" val="1786361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43509-077B-4C59-A025-B548DC37EFBC}"/>
              </a:ext>
            </a:extLst>
          </p:cNvPr>
          <p:cNvSpPr>
            <a:spLocks noGrp="1"/>
          </p:cNvSpPr>
          <p:nvPr>
            <p:ph type="title"/>
          </p:nvPr>
        </p:nvSpPr>
        <p:spPr/>
        <p:txBody>
          <a:bodyPr/>
          <a:lstStyle/>
          <a:p>
            <a:r>
              <a:rPr lang="es-CO" dirty="0"/>
              <a:t>Anaconda verde</a:t>
            </a:r>
          </a:p>
        </p:txBody>
      </p:sp>
      <p:graphicFrame>
        <p:nvGraphicFramePr>
          <p:cNvPr id="3" name="Diagrama 2">
            <a:extLst>
              <a:ext uri="{FF2B5EF4-FFF2-40B4-BE49-F238E27FC236}">
                <a16:creationId xmlns:a16="http://schemas.microsoft.com/office/drawing/2014/main" id="{C86A9E9D-3DCA-475D-9CEB-FCA3466CC528}"/>
              </a:ext>
            </a:extLst>
          </p:cNvPr>
          <p:cNvGraphicFramePr/>
          <p:nvPr>
            <p:extLst>
              <p:ext uri="{D42A27DB-BD31-4B8C-83A1-F6EECF244321}">
                <p14:modId xmlns:p14="http://schemas.microsoft.com/office/powerpoint/2010/main" val="987751363"/>
              </p:ext>
            </p:extLst>
          </p:nvPr>
        </p:nvGraphicFramePr>
        <p:xfrm>
          <a:off x="680320" y="2199861"/>
          <a:ext cx="8450427" cy="4050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52567A3D-18DB-4996-850E-7ACC1F9891FA}"/>
              </a:ext>
            </a:extLst>
          </p:cNvPr>
          <p:cNvSpPr txBox="1"/>
          <p:nvPr/>
        </p:nvSpPr>
        <p:spPr>
          <a:xfrm>
            <a:off x="10294182" y="5727326"/>
            <a:ext cx="1102688" cy="523220"/>
          </a:xfrm>
          <a:prstGeom prst="rect">
            <a:avLst/>
          </a:prstGeom>
          <a:noFill/>
        </p:spPr>
        <p:txBody>
          <a:bodyPr wrap="square" rtlCol="0">
            <a:spAutoFit/>
          </a:bodyPr>
          <a:lstStyle/>
          <a:p>
            <a:r>
              <a:rPr lang="es-CO" sz="2800" dirty="0">
                <a:hlinkClick r:id="rId7" action="ppaction://hlinksldjump"/>
              </a:rPr>
              <a:t>Menú</a:t>
            </a:r>
            <a:endParaRPr lang="es-CO" sz="2800" dirty="0"/>
          </a:p>
        </p:txBody>
      </p:sp>
    </p:spTree>
    <p:extLst>
      <p:ext uri="{BB962C8B-B14F-4D97-AF65-F5344CB8AC3E}">
        <p14:creationId xmlns:p14="http://schemas.microsoft.com/office/powerpoint/2010/main" val="1621212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58FB2-C490-4B5E-81FF-59E4B8D40A31}"/>
              </a:ext>
            </a:extLst>
          </p:cNvPr>
          <p:cNvSpPr>
            <a:spLocks noGrp="1"/>
          </p:cNvSpPr>
          <p:nvPr>
            <p:ph type="title"/>
          </p:nvPr>
        </p:nvSpPr>
        <p:spPr/>
        <p:txBody>
          <a:bodyPr/>
          <a:lstStyle/>
          <a:p>
            <a:r>
              <a:rPr lang="es-CO" dirty="0"/>
              <a:t>Fotografía</a:t>
            </a:r>
          </a:p>
        </p:txBody>
      </p:sp>
      <p:sp>
        <p:nvSpPr>
          <p:cNvPr id="4" name="Marcador de texto 3">
            <a:extLst>
              <a:ext uri="{FF2B5EF4-FFF2-40B4-BE49-F238E27FC236}">
                <a16:creationId xmlns:a16="http://schemas.microsoft.com/office/drawing/2014/main" id="{6ADA002D-F05D-4D22-929C-4379BC34EAB9}"/>
              </a:ext>
            </a:extLst>
          </p:cNvPr>
          <p:cNvSpPr>
            <a:spLocks noGrp="1"/>
          </p:cNvSpPr>
          <p:nvPr>
            <p:ph type="body" sz="half" idx="2"/>
          </p:nvPr>
        </p:nvSpPr>
        <p:spPr/>
        <p:txBody>
          <a:bodyPr>
            <a:normAutofit/>
          </a:bodyPr>
          <a:lstStyle/>
          <a:p>
            <a:pPr algn="just"/>
            <a:r>
              <a:rPr lang="es-CO" sz="3200" dirty="0"/>
              <a:t>Fotografía de un ejemplar de anaconda verde </a:t>
            </a:r>
            <a:r>
              <a:rPr lang="es-CO" sz="3200" dirty="0">
                <a:hlinkClick r:id="rId2" action="ppaction://hlinksldjump"/>
              </a:rPr>
              <a:t>[22]</a:t>
            </a:r>
            <a:r>
              <a:rPr lang="es-CO" sz="3200" dirty="0"/>
              <a:t>.</a:t>
            </a:r>
          </a:p>
        </p:txBody>
      </p:sp>
      <p:sp>
        <p:nvSpPr>
          <p:cNvPr id="5" name="CuadroTexto 4">
            <a:extLst>
              <a:ext uri="{FF2B5EF4-FFF2-40B4-BE49-F238E27FC236}">
                <a16:creationId xmlns:a16="http://schemas.microsoft.com/office/drawing/2014/main" id="{A11702D4-7099-4D0C-9AAB-F02FABBB2BB9}"/>
              </a:ext>
            </a:extLst>
          </p:cNvPr>
          <p:cNvSpPr txBox="1"/>
          <p:nvPr/>
        </p:nvSpPr>
        <p:spPr>
          <a:xfrm>
            <a:off x="10509628" y="5705353"/>
            <a:ext cx="1404731" cy="461665"/>
          </a:xfrm>
          <a:prstGeom prst="rect">
            <a:avLst/>
          </a:prstGeom>
          <a:noFill/>
        </p:spPr>
        <p:txBody>
          <a:bodyPr wrap="square" rtlCol="0">
            <a:spAutoFit/>
          </a:bodyPr>
          <a:lstStyle/>
          <a:p>
            <a:r>
              <a:rPr lang="es-CO" sz="2400" dirty="0">
                <a:hlinkClick r:id="rId3" action="ppaction://hlinksldjump"/>
              </a:rPr>
              <a:t>Regresar</a:t>
            </a:r>
            <a:endParaRPr lang="es-CO" sz="2400" dirty="0"/>
          </a:p>
        </p:txBody>
      </p:sp>
      <p:pic>
        <p:nvPicPr>
          <p:cNvPr id="5122" name="Picture 2" descr="anaconda verde">
            <a:extLst>
              <a:ext uri="{FF2B5EF4-FFF2-40B4-BE49-F238E27FC236}">
                <a16:creationId xmlns:a16="http://schemas.microsoft.com/office/drawing/2014/main" id="{6964540B-52B7-4A4D-93E8-82918C3FD72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21286" y="2531165"/>
            <a:ext cx="4883365" cy="317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432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7643A-1708-45CD-AA03-7D34A35E1FC5}"/>
              </a:ext>
            </a:extLst>
          </p:cNvPr>
          <p:cNvSpPr>
            <a:spLocks noGrp="1"/>
          </p:cNvSpPr>
          <p:nvPr>
            <p:ph type="title"/>
          </p:nvPr>
        </p:nvSpPr>
        <p:spPr/>
        <p:txBody>
          <a:bodyPr/>
          <a:lstStyle/>
          <a:p>
            <a:r>
              <a:rPr lang="es-CO" dirty="0"/>
              <a:t>Siseo</a:t>
            </a:r>
          </a:p>
        </p:txBody>
      </p:sp>
      <p:pic>
        <p:nvPicPr>
          <p:cNvPr id="6" name="Sonido de la Serpiente sonidos cortos de animales">
            <a:hlinkClick r:id="" action="ppaction://media"/>
            <a:extLst>
              <a:ext uri="{FF2B5EF4-FFF2-40B4-BE49-F238E27FC236}">
                <a16:creationId xmlns:a16="http://schemas.microsoft.com/office/drawing/2014/main" id="{30DE8F6F-34BC-4901-907C-D45439FDE71E}"/>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6096000" y="2915478"/>
            <a:ext cx="2516326" cy="2516326"/>
          </a:xfrm>
        </p:spPr>
      </p:pic>
      <p:sp>
        <p:nvSpPr>
          <p:cNvPr id="4" name="Marcador de texto 3">
            <a:extLst>
              <a:ext uri="{FF2B5EF4-FFF2-40B4-BE49-F238E27FC236}">
                <a16:creationId xmlns:a16="http://schemas.microsoft.com/office/drawing/2014/main" id="{61869EED-5D5A-4B2A-9044-9FD5F6C7279F}"/>
              </a:ext>
            </a:extLst>
          </p:cNvPr>
          <p:cNvSpPr>
            <a:spLocks noGrp="1"/>
          </p:cNvSpPr>
          <p:nvPr>
            <p:ph type="body" sz="half" idx="2"/>
          </p:nvPr>
        </p:nvSpPr>
        <p:spPr/>
        <p:txBody>
          <a:bodyPr/>
          <a:lstStyle/>
          <a:p>
            <a:pPr algn="just"/>
            <a:r>
              <a:rPr lang="es-CO" sz="3200" dirty="0"/>
              <a:t>Muestra sonora del siseo de una anaconda verde </a:t>
            </a:r>
            <a:r>
              <a:rPr lang="es-CO" sz="3200" dirty="0">
                <a:hlinkClick r:id="rId5" action="ppaction://hlinksldjump"/>
              </a:rPr>
              <a:t>[23].</a:t>
            </a:r>
            <a:endParaRPr lang="es-CO" sz="3200" dirty="0"/>
          </a:p>
          <a:p>
            <a:endParaRPr lang="es-CO" dirty="0"/>
          </a:p>
        </p:txBody>
      </p:sp>
      <p:sp>
        <p:nvSpPr>
          <p:cNvPr id="5" name="CuadroTexto 4">
            <a:extLst>
              <a:ext uri="{FF2B5EF4-FFF2-40B4-BE49-F238E27FC236}">
                <a16:creationId xmlns:a16="http://schemas.microsoft.com/office/drawing/2014/main" id="{76454FB9-498D-4986-9B96-D377975301BF}"/>
              </a:ext>
            </a:extLst>
          </p:cNvPr>
          <p:cNvSpPr txBox="1"/>
          <p:nvPr/>
        </p:nvSpPr>
        <p:spPr>
          <a:xfrm>
            <a:off x="10509628" y="5705353"/>
            <a:ext cx="1404731" cy="461665"/>
          </a:xfrm>
          <a:prstGeom prst="rect">
            <a:avLst/>
          </a:prstGeom>
          <a:noFill/>
        </p:spPr>
        <p:txBody>
          <a:bodyPr wrap="square" rtlCol="0">
            <a:spAutoFit/>
          </a:bodyPr>
          <a:lstStyle/>
          <a:p>
            <a:r>
              <a:rPr lang="es-CO" sz="2400" dirty="0">
                <a:hlinkClick r:id="rId6" action="ppaction://hlinksldjump"/>
              </a:rPr>
              <a:t>Regresar</a:t>
            </a:r>
            <a:endParaRPr lang="es-CO" sz="2400" dirty="0"/>
          </a:p>
        </p:txBody>
      </p:sp>
    </p:spTree>
    <p:extLst>
      <p:ext uri="{BB962C8B-B14F-4D97-AF65-F5344CB8AC3E}">
        <p14:creationId xmlns:p14="http://schemas.microsoft.com/office/powerpoint/2010/main" val="322283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61D127-A741-403A-8412-BED2DC4CC0A3}"/>
              </a:ext>
            </a:extLst>
          </p:cNvPr>
          <p:cNvSpPr>
            <a:spLocks noGrp="1"/>
          </p:cNvSpPr>
          <p:nvPr>
            <p:ph type="title"/>
          </p:nvPr>
        </p:nvSpPr>
        <p:spPr/>
        <p:txBody>
          <a:bodyPr/>
          <a:lstStyle/>
          <a:p>
            <a:r>
              <a:rPr lang="es-CO" dirty="0"/>
              <a:t>Vídeo</a:t>
            </a:r>
          </a:p>
        </p:txBody>
      </p:sp>
      <p:pic>
        <p:nvPicPr>
          <p:cNvPr id="6" name="Elementos multimedia en línea 5" title="Las serpientes más grandes del mundo - Biósfera Digital">
            <a:hlinkClick r:id="" action="ppaction://media"/>
            <a:extLst>
              <a:ext uri="{FF2B5EF4-FFF2-40B4-BE49-F238E27FC236}">
                <a16:creationId xmlns:a16="http://schemas.microsoft.com/office/drawing/2014/main" id="{4AE43EAD-0086-4BCC-9B1E-A8ED3C530CBE}"/>
              </a:ext>
            </a:extLst>
          </p:cNvPr>
          <p:cNvPicPr>
            <a:picLocks noGrp="1" noRot="1" noChangeAspect="1"/>
          </p:cNvPicPr>
          <p:nvPr>
            <p:ph idx="1"/>
            <a:videoFile r:link="rId1"/>
          </p:nvPr>
        </p:nvPicPr>
        <p:blipFill>
          <a:blip r:embed="rId3"/>
          <a:stretch>
            <a:fillRect/>
          </a:stretch>
        </p:blipFill>
        <p:spPr>
          <a:xfrm>
            <a:off x="4977934" y="2593217"/>
            <a:ext cx="5487335" cy="3086626"/>
          </a:xfrm>
          <a:prstGeom prst="rect">
            <a:avLst/>
          </a:prstGeom>
        </p:spPr>
      </p:pic>
      <p:sp>
        <p:nvSpPr>
          <p:cNvPr id="4" name="Marcador de texto 3">
            <a:extLst>
              <a:ext uri="{FF2B5EF4-FFF2-40B4-BE49-F238E27FC236}">
                <a16:creationId xmlns:a16="http://schemas.microsoft.com/office/drawing/2014/main" id="{39A3227D-752E-44E4-A05F-E549D69DF8F4}"/>
              </a:ext>
            </a:extLst>
          </p:cNvPr>
          <p:cNvSpPr>
            <a:spLocks noGrp="1"/>
          </p:cNvSpPr>
          <p:nvPr>
            <p:ph type="body" sz="half" idx="2"/>
          </p:nvPr>
        </p:nvSpPr>
        <p:spPr/>
        <p:txBody>
          <a:bodyPr/>
          <a:lstStyle/>
          <a:p>
            <a:pPr algn="just"/>
            <a:r>
              <a:rPr lang="es-CO" sz="3200" dirty="0"/>
              <a:t>Vídeo que muestra a un ejemplar de anaconda verde desde una perspectiva más cercana </a:t>
            </a:r>
            <a:r>
              <a:rPr lang="es-CO" sz="3200" dirty="0">
                <a:hlinkClick r:id="rId4" action="ppaction://hlinksldjump"/>
              </a:rPr>
              <a:t>[24].</a:t>
            </a:r>
            <a:endParaRPr lang="es-CO" sz="3200" dirty="0"/>
          </a:p>
          <a:p>
            <a:endParaRPr lang="es-CO" dirty="0"/>
          </a:p>
        </p:txBody>
      </p:sp>
      <p:sp>
        <p:nvSpPr>
          <p:cNvPr id="5" name="CuadroTexto 4">
            <a:extLst>
              <a:ext uri="{FF2B5EF4-FFF2-40B4-BE49-F238E27FC236}">
                <a16:creationId xmlns:a16="http://schemas.microsoft.com/office/drawing/2014/main" id="{FE967E44-E345-4D83-9192-97A3D41F2327}"/>
              </a:ext>
            </a:extLst>
          </p:cNvPr>
          <p:cNvSpPr txBox="1"/>
          <p:nvPr/>
        </p:nvSpPr>
        <p:spPr>
          <a:xfrm>
            <a:off x="10509628" y="5705353"/>
            <a:ext cx="1404731" cy="461665"/>
          </a:xfrm>
          <a:prstGeom prst="rect">
            <a:avLst/>
          </a:prstGeom>
          <a:noFill/>
        </p:spPr>
        <p:txBody>
          <a:bodyPr wrap="square" rtlCol="0">
            <a:spAutoFit/>
          </a:bodyPr>
          <a:lstStyle/>
          <a:p>
            <a:r>
              <a:rPr lang="es-CO" sz="2400" dirty="0">
                <a:hlinkClick r:id="rId5" action="ppaction://hlinksldjump"/>
              </a:rPr>
              <a:t>Regresar</a:t>
            </a:r>
            <a:endParaRPr lang="es-CO" sz="2400" dirty="0"/>
          </a:p>
        </p:txBody>
      </p:sp>
    </p:spTree>
    <p:extLst>
      <p:ext uri="{BB962C8B-B14F-4D97-AF65-F5344CB8AC3E}">
        <p14:creationId xmlns:p14="http://schemas.microsoft.com/office/powerpoint/2010/main" val="881718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51197B-F348-4FDD-8AA7-D1C8FB0B1A7E}"/>
              </a:ext>
            </a:extLst>
          </p:cNvPr>
          <p:cNvSpPr>
            <a:spLocks noGrp="1"/>
          </p:cNvSpPr>
          <p:nvPr>
            <p:ph type="title"/>
          </p:nvPr>
        </p:nvSpPr>
        <p:spPr/>
        <p:txBody>
          <a:bodyPr/>
          <a:lstStyle/>
          <a:p>
            <a:r>
              <a:rPr lang="es-CO" dirty="0"/>
              <a:t>Más información</a:t>
            </a:r>
          </a:p>
        </p:txBody>
      </p:sp>
      <p:sp>
        <p:nvSpPr>
          <p:cNvPr id="4" name="Marcador de texto 3">
            <a:extLst>
              <a:ext uri="{FF2B5EF4-FFF2-40B4-BE49-F238E27FC236}">
                <a16:creationId xmlns:a16="http://schemas.microsoft.com/office/drawing/2014/main" id="{79407519-1614-4236-817E-17C8D4D334AA}"/>
              </a:ext>
            </a:extLst>
          </p:cNvPr>
          <p:cNvSpPr>
            <a:spLocks noGrp="1"/>
          </p:cNvSpPr>
          <p:nvPr>
            <p:ph type="body" sz="half" idx="2"/>
          </p:nvPr>
        </p:nvSpPr>
        <p:spPr/>
        <p:txBody>
          <a:bodyPr>
            <a:normAutofit/>
          </a:bodyPr>
          <a:lstStyle/>
          <a:p>
            <a:pPr algn="just"/>
            <a:r>
              <a:rPr lang="es-CO" sz="3200" dirty="0"/>
              <a:t>Si deseas información adicional con respecto a las anacondas </a:t>
            </a:r>
            <a:r>
              <a:rPr lang="es-CO" sz="3200" dirty="0">
                <a:hlinkClick r:id="rId2" action="ppaction://hlinksldjump"/>
              </a:rPr>
              <a:t>[25], </a:t>
            </a:r>
            <a:r>
              <a:rPr lang="es-CO" sz="3200" dirty="0"/>
              <a:t>haz clic</a:t>
            </a:r>
          </a:p>
        </p:txBody>
      </p:sp>
      <p:sp>
        <p:nvSpPr>
          <p:cNvPr id="5" name="CuadroTexto 4">
            <a:extLst>
              <a:ext uri="{FF2B5EF4-FFF2-40B4-BE49-F238E27FC236}">
                <a16:creationId xmlns:a16="http://schemas.microsoft.com/office/drawing/2014/main" id="{383468BF-4281-4CA7-9ACB-8EBF1799469F}"/>
              </a:ext>
            </a:extLst>
          </p:cNvPr>
          <p:cNvSpPr txBox="1"/>
          <p:nvPr/>
        </p:nvSpPr>
        <p:spPr>
          <a:xfrm>
            <a:off x="10509628" y="5705353"/>
            <a:ext cx="1404731" cy="461665"/>
          </a:xfrm>
          <a:prstGeom prst="rect">
            <a:avLst/>
          </a:prstGeom>
          <a:noFill/>
        </p:spPr>
        <p:txBody>
          <a:bodyPr wrap="square" rtlCol="0">
            <a:spAutoFit/>
          </a:bodyPr>
          <a:lstStyle/>
          <a:p>
            <a:r>
              <a:rPr lang="es-CO" sz="2400" dirty="0">
                <a:hlinkClick r:id="rId3" action="ppaction://hlinksldjump"/>
              </a:rPr>
              <a:t>Regresar</a:t>
            </a:r>
            <a:endParaRPr lang="es-CO" sz="2400" dirty="0"/>
          </a:p>
        </p:txBody>
      </p:sp>
      <p:sp>
        <p:nvSpPr>
          <p:cNvPr id="7" name="Rombo 6">
            <a:extLst>
              <a:ext uri="{FF2B5EF4-FFF2-40B4-BE49-F238E27FC236}">
                <a16:creationId xmlns:a16="http://schemas.microsoft.com/office/drawing/2014/main" id="{F0D83268-3540-4A97-B5EC-FB884E13C80A}"/>
              </a:ext>
            </a:extLst>
          </p:cNvPr>
          <p:cNvSpPr/>
          <p:nvPr/>
        </p:nvSpPr>
        <p:spPr>
          <a:xfrm>
            <a:off x="6429515" y="2934675"/>
            <a:ext cx="2584174" cy="2403710"/>
          </a:xfrm>
          <a:prstGeom prst="diamond">
            <a:avLst/>
          </a:prstGeom>
          <a:solidFill>
            <a:srgbClr val="7F61D5"/>
          </a:solidFill>
          <a:ln>
            <a:solidFill>
              <a:srgbClr val="7F6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a:hlinkClick r:id="rId4"/>
              </a:rPr>
              <a:t>AQUÍ</a:t>
            </a:r>
            <a:endParaRPr lang="es-CO" sz="3200" dirty="0"/>
          </a:p>
        </p:txBody>
      </p:sp>
    </p:spTree>
    <p:extLst>
      <p:ext uri="{BB962C8B-B14F-4D97-AF65-F5344CB8AC3E}">
        <p14:creationId xmlns:p14="http://schemas.microsoft.com/office/powerpoint/2010/main" val="1349019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B2B49-835A-4DD0-9556-EA8C41B33A73}"/>
              </a:ext>
            </a:extLst>
          </p:cNvPr>
          <p:cNvSpPr>
            <a:spLocks noGrp="1"/>
          </p:cNvSpPr>
          <p:nvPr>
            <p:ph type="title"/>
          </p:nvPr>
        </p:nvSpPr>
        <p:spPr/>
        <p:txBody>
          <a:bodyPr/>
          <a:lstStyle/>
          <a:p>
            <a:r>
              <a:rPr lang="es-CO" dirty="0"/>
              <a:t>Referencias</a:t>
            </a:r>
          </a:p>
        </p:txBody>
      </p:sp>
      <p:sp>
        <p:nvSpPr>
          <p:cNvPr id="3" name="Marcador de contenido 2">
            <a:extLst>
              <a:ext uri="{FF2B5EF4-FFF2-40B4-BE49-F238E27FC236}">
                <a16:creationId xmlns:a16="http://schemas.microsoft.com/office/drawing/2014/main" id="{36FE8B73-8288-4E47-BF06-1E04DB70AE4C}"/>
              </a:ext>
            </a:extLst>
          </p:cNvPr>
          <p:cNvSpPr>
            <a:spLocks noGrp="1"/>
          </p:cNvSpPr>
          <p:nvPr>
            <p:ph idx="1"/>
          </p:nvPr>
        </p:nvSpPr>
        <p:spPr>
          <a:xfrm>
            <a:off x="680321" y="2336873"/>
            <a:ext cx="10862322" cy="3599316"/>
          </a:xfrm>
        </p:spPr>
        <p:txBody>
          <a:bodyPr>
            <a:normAutofit fontScale="77500" lnSpcReduction="20000"/>
          </a:bodyPr>
          <a:lstStyle/>
          <a:p>
            <a:pPr marL="0" indent="0">
              <a:buNone/>
            </a:pPr>
            <a:r>
              <a:rPr lang="es-CO" dirty="0"/>
              <a:t>[1] </a:t>
            </a:r>
            <a:r>
              <a:rPr lang="es-CO" dirty="0">
                <a:hlinkClick r:id="rId2"/>
              </a:rPr>
              <a:t>https://www.lifeder.com/animales-silvestres/</a:t>
            </a:r>
            <a:endParaRPr lang="es-CO" dirty="0"/>
          </a:p>
          <a:p>
            <a:pPr marL="0" indent="0">
              <a:buNone/>
            </a:pPr>
            <a:r>
              <a:rPr lang="es-CO" dirty="0"/>
              <a:t>[2] </a:t>
            </a:r>
            <a:r>
              <a:rPr lang="es-CO" dirty="0">
                <a:hlinkClick r:id="rId3"/>
              </a:rPr>
              <a:t>https://www.lifeder.com/wp-content/uploads/2017/02/rana-toro.jpg</a:t>
            </a:r>
            <a:endParaRPr lang="es-CO" dirty="0"/>
          </a:p>
          <a:p>
            <a:pPr marL="0" indent="0">
              <a:buNone/>
            </a:pPr>
            <a:r>
              <a:rPr lang="es-CO" dirty="0"/>
              <a:t>[3] </a:t>
            </a:r>
            <a:r>
              <a:rPr lang="es-CO" dirty="0">
                <a:hlinkClick r:id="rId4"/>
              </a:rPr>
              <a:t>https://yout.com/video/7XS49HyMrDg/</a:t>
            </a:r>
            <a:endParaRPr lang="es-CO" dirty="0"/>
          </a:p>
          <a:p>
            <a:pPr marL="0" indent="0">
              <a:buNone/>
            </a:pPr>
            <a:r>
              <a:rPr lang="es-CO" dirty="0"/>
              <a:t>[4] </a:t>
            </a:r>
            <a:r>
              <a:rPr lang="es-CO" dirty="0">
                <a:solidFill>
                  <a:srgbClr val="CAFB50"/>
                </a:solidFill>
                <a:effectLst/>
                <a:hlinkClick r:id="rId5">
                  <a:extLst>
                    <a:ext uri="{A12FA001-AC4F-418D-AE19-62706E023703}">
                      <ahyp:hlinkClr xmlns:ahyp="http://schemas.microsoft.com/office/drawing/2018/hyperlinkcolor" val="tx"/>
                    </a:ext>
                  </a:extLst>
                </a:hlinkClick>
              </a:rPr>
              <a:t>https://youtu.be/FItWAUFvJxA</a:t>
            </a:r>
            <a:endParaRPr lang="es-CO" dirty="0">
              <a:solidFill>
                <a:srgbClr val="CAFB50"/>
              </a:solidFill>
            </a:endParaRPr>
          </a:p>
          <a:p>
            <a:pPr marL="0" indent="0">
              <a:buNone/>
            </a:pPr>
            <a:r>
              <a:rPr lang="es-CO" dirty="0"/>
              <a:t>[5] </a:t>
            </a:r>
            <a:r>
              <a:rPr lang="es-CO" dirty="0">
                <a:hlinkClick r:id="rId6"/>
              </a:rPr>
              <a:t>https://www.animales.website/rana/</a:t>
            </a:r>
            <a:endParaRPr lang="es-CO" dirty="0"/>
          </a:p>
          <a:p>
            <a:pPr marL="0" indent="0">
              <a:buNone/>
            </a:pPr>
            <a:r>
              <a:rPr lang="es-CO" dirty="0"/>
              <a:t>[6] </a:t>
            </a:r>
            <a:r>
              <a:rPr lang="es-CO" dirty="0">
                <a:hlinkClick r:id="rId7"/>
              </a:rPr>
              <a:t>https://www.anipedia.net/mundo-animal/animales-salvajes/#1_El_leon</a:t>
            </a:r>
            <a:endParaRPr lang="es-CO" dirty="0"/>
          </a:p>
          <a:p>
            <a:pPr marL="0" indent="0">
              <a:buNone/>
            </a:pPr>
            <a:r>
              <a:rPr lang="es-CO" dirty="0"/>
              <a:t>[7] </a:t>
            </a:r>
            <a:r>
              <a:rPr lang="es-CO" dirty="0">
                <a:hlinkClick r:id="rId8"/>
              </a:rPr>
              <a:t>https://www.anipedia.net/imagenes/leones-800x375.jpg</a:t>
            </a:r>
            <a:endParaRPr lang="es-CO" dirty="0"/>
          </a:p>
          <a:p>
            <a:pPr marL="0" indent="0">
              <a:buNone/>
            </a:pPr>
            <a:r>
              <a:rPr lang="es-CO" dirty="0"/>
              <a:t>[8] </a:t>
            </a:r>
            <a:r>
              <a:rPr lang="es-CO" dirty="0">
                <a:hlinkClick r:id="rId9"/>
              </a:rPr>
              <a:t>https://yout.com/video/_Uc9a_DNLKk/</a:t>
            </a:r>
            <a:endParaRPr lang="es-CO" dirty="0"/>
          </a:p>
          <a:p>
            <a:pPr marL="0" indent="0">
              <a:buNone/>
            </a:pPr>
            <a:r>
              <a:rPr lang="es-CO" dirty="0"/>
              <a:t>[9] </a:t>
            </a:r>
            <a:r>
              <a:rPr lang="es-CO" dirty="0">
                <a:hlinkClick r:id="rId10"/>
              </a:rPr>
              <a:t>https://www.youtube.com/watch?v=rGH7Bl2EMp8</a:t>
            </a:r>
            <a:endParaRPr lang="es-CO" dirty="0"/>
          </a:p>
          <a:p>
            <a:pPr marL="0" indent="0">
              <a:buNone/>
            </a:pPr>
            <a:r>
              <a:rPr lang="es-CO" dirty="0"/>
              <a:t>[10] </a:t>
            </a:r>
            <a:r>
              <a:rPr lang="es-CO" dirty="0">
                <a:hlinkClick r:id="rId11"/>
              </a:rPr>
              <a:t>https://www.anipedia.net/leones/</a:t>
            </a:r>
            <a:endParaRPr lang="es-CO" dirty="0"/>
          </a:p>
          <a:p>
            <a:pPr marL="0" indent="0">
              <a:buNone/>
            </a:pPr>
            <a:r>
              <a:rPr lang="es-CO" dirty="0"/>
              <a:t>[11]</a:t>
            </a:r>
            <a:r>
              <a:rPr lang="es-CO" dirty="0">
                <a:hlinkClick r:id="rId2"/>
              </a:rPr>
              <a:t> https://www.lifeder.com/animales-silvestres/</a:t>
            </a:r>
            <a:endParaRPr lang="es-CO" dirty="0"/>
          </a:p>
          <a:p>
            <a:pPr marL="0" indent="0">
              <a:buNone/>
            </a:pPr>
            <a:endParaRPr lang="es-CO" dirty="0"/>
          </a:p>
        </p:txBody>
      </p:sp>
      <p:sp>
        <p:nvSpPr>
          <p:cNvPr id="4" name="CuadroTexto 3">
            <a:extLst>
              <a:ext uri="{FF2B5EF4-FFF2-40B4-BE49-F238E27FC236}">
                <a16:creationId xmlns:a16="http://schemas.microsoft.com/office/drawing/2014/main" id="{0B213514-F670-4D91-9F57-61DDC382AA9C}"/>
              </a:ext>
            </a:extLst>
          </p:cNvPr>
          <p:cNvSpPr txBox="1"/>
          <p:nvPr/>
        </p:nvSpPr>
        <p:spPr>
          <a:xfrm>
            <a:off x="10294182" y="5727326"/>
            <a:ext cx="1102688" cy="523220"/>
          </a:xfrm>
          <a:prstGeom prst="rect">
            <a:avLst/>
          </a:prstGeom>
          <a:noFill/>
        </p:spPr>
        <p:txBody>
          <a:bodyPr wrap="square" rtlCol="0">
            <a:spAutoFit/>
          </a:bodyPr>
          <a:lstStyle/>
          <a:p>
            <a:r>
              <a:rPr lang="es-CO" sz="2800" dirty="0">
                <a:hlinkClick r:id="rId12" action="ppaction://hlinksldjump"/>
              </a:rPr>
              <a:t>Menú</a:t>
            </a:r>
            <a:endParaRPr lang="es-CO" sz="2800" dirty="0"/>
          </a:p>
        </p:txBody>
      </p:sp>
    </p:spTree>
    <p:extLst>
      <p:ext uri="{BB962C8B-B14F-4D97-AF65-F5344CB8AC3E}">
        <p14:creationId xmlns:p14="http://schemas.microsoft.com/office/powerpoint/2010/main" val="189721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475BDE15-1C2C-484E-BA6A-F67F53584C5B}"/>
              </a:ext>
            </a:extLst>
          </p:cNvPr>
          <p:cNvSpPr txBox="1">
            <a:spLocks/>
          </p:cNvSpPr>
          <p:nvPr/>
        </p:nvSpPr>
        <p:spPr>
          <a:xfrm>
            <a:off x="680321" y="821635"/>
            <a:ext cx="10332236" cy="524786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s-CO" dirty="0"/>
              <a:t>[12] </a:t>
            </a:r>
            <a:r>
              <a:rPr lang="es-CO" dirty="0">
                <a:hlinkClick r:id="rId2"/>
              </a:rPr>
              <a:t>https://www.lifeder.com/wp-content/uploads/2019/01/5-Oso-polar.jpg</a:t>
            </a:r>
            <a:endParaRPr lang="es-CO" dirty="0"/>
          </a:p>
          <a:p>
            <a:pPr marL="0" indent="0">
              <a:buNone/>
            </a:pPr>
            <a:r>
              <a:rPr lang="es-CO" dirty="0"/>
              <a:t>[13] </a:t>
            </a:r>
            <a:r>
              <a:rPr lang="es-CO" dirty="0">
                <a:hlinkClick r:id="rId3"/>
              </a:rPr>
              <a:t>https://yout.com/video/RjV7mA9hA18/</a:t>
            </a:r>
            <a:endParaRPr lang="es-CO" dirty="0"/>
          </a:p>
          <a:p>
            <a:pPr marL="0" indent="0">
              <a:buNone/>
            </a:pPr>
            <a:r>
              <a:rPr lang="es-CO" dirty="0"/>
              <a:t>[14] </a:t>
            </a:r>
            <a:r>
              <a:rPr lang="es-CO" dirty="0">
                <a:hlinkClick r:id="rId4"/>
              </a:rPr>
              <a:t>https://www.youtube.com/watch?v=pC5jxpaoASg</a:t>
            </a:r>
            <a:endParaRPr lang="es-CO" dirty="0"/>
          </a:p>
          <a:p>
            <a:pPr marL="0" indent="0">
              <a:buNone/>
            </a:pPr>
            <a:r>
              <a:rPr lang="es-CO" dirty="0"/>
              <a:t>[15] </a:t>
            </a:r>
            <a:r>
              <a:rPr lang="es-CO" dirty="0">
                <a:hlinkClick r:id="rId5"/>
              </a:rPr>
              <a:t>https://www.anipedia.net/osos/</a:t>
            </a:r>
            <a:endParaRPr lang="es-CO" dirty="0"/>
          </a:p>
          <a:p>
            <a:pPr marL="0" indent="0">
              <a:buNone/>
            </a:pPr>
            <a:r>
              <a:rPr lang="es-CO" dirty="0"/>
              <a:t>[16] </a:t>
            </a:r>
            <a:r>
              <a:rPr lang="es-CO" dirty="0">
                <a:hlinkClick r:id="rId6"/>
              </a:rPr>
              <a:t>https://www.lifeder.com/animales-silvestres/</a:t>
            </a:r>
            <a:endParaRPr lang="es-CO" dirty="0"/>
          </a:p>
          <a:p>
            <a:pPr marL="0" indent="0">
              <a:buNone/>
            </a:pPr>
            <a:r>
              <a:rPr lang="es-CO" dirty="0"/>
              <a:t>[17] </a:t>
            </a:r>
            <a:r>
              <a:rPr lang="es-CO" dirty="0">
                <a:hlinkClick r:id="rId7"/>
              </a:rPr>
              <a:t>https://www.lifeder.com/wp-content/uploads/2017/01/Guacamayo-de-Spix.jpg</a:t>
            </a:r>
            <a:endParaRPr lang="es-CO" dirty="0"/>
          </a:p>
          <a:p>
            <a:pPr marL="0" indent="0">
              <a:buNone/>
            </a:pPr>
            <a:r>
              <a:rPr lang="es-CO" dirty="0"/>
              <a:t>[18] </a:t>
            </a:r>
            <a:r>
              <a:rPr lang="es-CO" dirty="0">
                <a:hlinkClick r:id="rId8"/>
              </a:rPr>
              <a:t>https://yout.com/video/Tdi1TvUTE0I/</a:t>
            </a:r>
            <a:endParaRPr lang="es-CO" dirty="0"/>
          </a:p>
          <a:p>
            <a:pPr marL="0" indent="0">
              <a:buNone/>
            </a:pPr>
            <a:r>
              <a:rPr lang="es-CO" dirty="0"/>
              <a:t>[19] </a:t>
            </a:r>
            <a:r>
              <a:rPr lang="es-CO" dirty="0">
                <a:hlinkClick r:id="rId9"/>
              </a:rPr>
              <a:t>https://www.youtube.com/watch?v=3cUhpX4EzaU</a:t>
            </a:r>
            <a:endParaRPr lang="es-CO" dirty="0"/>
          </a:p>
          <a:p>
            <a:pPr marL="0" indent="0">
              <a:buNone/>
            </a:pPr>
            <a:r>
              <a:rPr lang="es-CO" dirty="0"/>
              <a:t>[20] </a:t>
            </a:r>
            <a:r>
              <a:rPr lang="es-CO" dirty="0">
                <a:hlinkClick r:id="rId10"/>
              </a:rPr>
              <a:t>https://www.anipedia.net/pajaros/loros/</a:t>
            </a:r>
            <a:endParaRPr lang="es-CO" dirty="0"/>
          </a:p>
          <a:p>
            <a:pPr marL="0" indent="0">
              <a:buNone/>
            </a:pPr>
            <a:r>
              <a:rPr lang="es-CO" dirty="0"/>
              <a:t>[21] </a:t>
            </a:r>
            <a:r>
              <a:rPr lang="es-CO" dirty="0">
                <a:hlinkClick r:id="rId11"/>
              </a:rPr>
              <a:t>https://www.anipedia.net/serpientes/#Las_cinco_serpientes_mas_grandes_del_planeta</a:t>
            </a:r>
            <a:endParaRPr lang="es-CO" dirty="0"/>
          </a:p>
          <a:p>
            <a:pPr marL="0" indent="0">
              <a:buNone/>
            </a:pPr>
            <a:r>
              <a:rPr lang="es-CO" dirty="0"/>
              <a:t>[22] </a:t>
            </a:r>
            <a:r>
              <a:rPr lang="es-CO" dirty="0">
                <a:hlinkClick r:id="rId12"/>
              </a:rPr>
              <a:t>http://www.serpientepedia.com/wp-content/uploads/2011/12/anaconda-verde-300x195.jpg</a:t>
            </a:r>
            <a:endParaRPr lang="es-CO" dirty="0"/>
          </a:p>
          <a:p>
            <a:pPr marL="0" indent="0">
              <a:buNone/>
            </a:pPr>
            <a:r>
              <a:rPr lang="es-CO" dirty="0"/>
              <a:t>[23] </a:t>
            </a:r>
            <a:r>
              <a:rPr lang="es-CO" dirty="0">
                <a:hlinkClick r:id="rId13"/>
              </a:rPr>
              <a:t>https://yout.com/video/pYjK-rvWdYQ/</a:t>
            </a:r>
            <a:endParaRPr lang="es-CO" dirty="0"/>
          </a:p>
          <a:p>
            <a:pPr marL="0" indent="0">
              <a:buNone/>
            </a:pPr>
            <a:r>
              <a:rPr lang="es-CO" dirty="0"/>
              <a:t>[24] </a:t>
            </a:r>
            <a:r>
              <a:rPr lang="es-CO" dirty="0">
                <a:hlinkClick r:id="rId14"/>
              </a:rPr>
              <a:t>https://www.youtube.com/watch?v=A_XDS_8Rz2E</a:t>
            </a:r>
            <a:endParaRPr lang="es-CO" dirty="0"/>
          </a:p>
          <a:p>
            <a:pPr marL="0" indent="0">
              <a:buNone/>
            </a:pPr>
            <a:r>
              <a:rPr lang="es-CO" dirty="0"/>
              <a:t>[25] </a:t>
            </a:r>
            <a:r>
              <a:rPr lang="es-CO" dirty="0">
                <a:hlinkClick r:id="rId15"/>
              </a:rPr>
              <a:t>https://www.anipedia.net/serpientes/anacondas/</a:t>
            </a:r>
            <a:endParaRPr lang="es-CO" dirty="0"/>
          </a:p>
          <a:p>
            <a:pPr marL="0" indent="0">
              <a:buNone/>
            </a:pPr>
            <a:endParaRPr lang="es-CO" dirty="0"/>
          </a:p>
          <a:p>
            <a:pPr marL="0" indent="0">
              <a:buNone/>
            </a:pPr>
            <a:endParaRPr lang="es-CO" dirty="0"/>
          </a:p>
          <a:p>
            <a:pPr marL="0" indent="0">
              <a:buFont typeface="Arial" panose="020B0604020202020204" pitchFamily="34" charset="0"/>
              <a:buNone/>
            </a:pPr>
            <a:endParaRPr lang="es-CO" dirty="0"/>
          </a:p>
        </p:txBody>
      </p:sp>
      <p:sp>
        <p:nvSpPr>
          <p:cNvPr id="3" name="CuadroTexto 2">
            <a:extLst>
              <a:ext uri="{FF2B5EF4-FFF2-40B4-BE49-F238E27FC236}">
                <a16:creationId xmlns:a16="http://schemas.microsoft.com/office/drawing/2014/main" id="{2E20CD85-9743-4C65-8CAA-6EC167180DA3}"/>
              </a:ext>
            </a:extLst>
          </p:cNvPr>
          <p:cNvSpPr txBox="1"/>
          <p:nvPr/>
        </p:nvSpPr>
        <p:spPr>
          <a:xfrm>
            <a:off x="10294182" y="5727326"/>
            <a:ext cx="1102688" cy="523220"/>
          </a:xfrm>
          <a:prstGeom prst="rect">
            <a:avLst/>
          </a:prstGeom>
          <a:noFill/>
        </p:spPr>
        <p:txBody>
          <a:bodyPr wrap="square" rtlCol="0">
            <a:spAutoFit/>
          </a:bodyPr>
          <a:lstStyle/>
          <a:p>
            <a:r>
              <a:rPr lang="es-CO" sz="2800" dirty="0">
                <a:hlinkClick r:id="rId16" action="ppaction://hlinksldjump"/>
              </a:rPr>
              <a:t>Menú</a:t>
            </a:r>
            <a:endParaRPr lang="es-CO" sz="2800" dirty="0"/>
          </a:p>
        </p:txBody>
      </p:sp>
    </p:spTree>
    <p:extLst>
      <p:ext uri="{BB962C8B-B14F-4D97-AF65-F5344CB8AC3E}">
        <p14:creationId xmlns:p14="http://schemas.microsoft.com/office/powerpoint/2010/main" val="62479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CF61F-2409-4DBB-99E2-2D0A5E5C46F7}"/>
              </a:ext>
            </a:extLst>
          </p:cNvPr>
          <p:cNvSpPr>
            <a:spLocks noGrp="1"/>
          </p:cNvSpPr>
          <p:nvPr>
            <p:ph type="title"/>
          </p:nvPr>
        </p:nvSpPr>
        <p:spPr/>
        <p:txBody>
          <a:bodyPr/>
          <a:lstStyle/>
          <a:p>
            <a:r>
              <a:rPr lang="es-CO" dirty="0"/>
              <a:t>Rana toro</a:t>
            </a:r>
          </a:p>
        </p:txBody>
      </p:sp>
      <p:graphicFrame>
        <p:nvGraphicFramePr>
          <p:cNvPr id="3" name="Diagrama 2">
            <a:extLst>
              <a:ext uri="{FF2B5EF4-FFF2-40B4-BE49-F238E27FC236}">
                <a16:creationId xmlns:a16="http://schemas.microsoft.com/office/drawing/2014/main" id="{6C218215-4547-4D3A-ACE4-8AA9977CBA4B}"/>
              </a:ext>
            </a:extLst>
          </p:cNvPr>
          <p:cNvGraphicFramePr/>
          <p:nvPr>
            <p:extLst>
              <p:ext uri="{D42A27DB-BD31-4B8C-83A1-F6EECF244321}">
                <p14:modId xmlns:p14="http://schemas.microsoft.com/office/powerpoint/2010/main" val="4099099739"/>
              </p:ext>
            </p:extLst>
          </p:nvPr>
        </p:nvGraphicFramePr>
        <p:xfrm>
          <a:off x="680320" y="2199861"/>
          <a:ext cx="8450427" cy="4050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EC13EBB5-1302-430E-9757-E71B78727FFF}"/>
              </a:ext>
            </a:extLst>
          </p:cNvPr>
          <p:cNvSpPr txBox="1"/>
          <p:nvPr/>
        </p:nvSpPr>
        <p:spPr>
          <a:xfrm>
            <a:off x="10294182" y="5727326"/>
            <a:ext cx="1102688" cy="523220"/>
          </a:xfrm>
          <a:prstGeom prst="rect">
            <a:avLst/>
          </a:prstGeom>
          <a:noFill/>
        </p:spPr>
        <p:txBody>
          <a:bodyPr wrap="square" rtlCol="0">
            <a:spAutoFit/>
          </a:bodyPr>
          <a:lstStyle/>
          <a:p>
            <a:r>
              <a:rPr lang="es-CO" sz="2800" dirty="0">
                <a:hlinkClick r:id="rId7" action="ppaction://hlinksldjump"/>
              </a:rPr>
              <a:t>Menú</a:t>
            </a:r>
            <a:endParaRPr lang="es-CO" sz="2800" dirty="0"/>
          </a:p>
        </p:txBody>
      </p:sp>
    </p:spTree>
    <p:extLst>
      <p:ext uri="{BB962C8B-B14F-4D97-AF65-F5344CB8AC3E}">
        <p14:creationId xmlns:p14="http://schemas.microsoft.com/office/powerpoint/2010/main" val="253786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58FB2-C490-4B5E-81FF-59E4B8D40A31}"/>
              </a:ext>
            </a:extLst>
          </p:cNvPr>
          <p:cNvSpPr>
            <a:spLocks noGrp="1"/>
          </p:cNvSpPr>
          <p:nvPr>
            <p:ph type="title"/>
          </p:nvPr>
        </p:nvSpPr>
        <p:spPr/>
        <p:txBody>
          <a:bodyPr/>
          <a:lstStyle/>
          <a:p>
            <a:r>
              <a:rPr lang="es-CO" dirty="0"/>
              <a:t>Fotografía</a:t>
            </a:r>
          </a:p>
        </p:txBody>
      </p:sp>
      <p:sp>
        <p:nvSpPr>
          <p:cNvPr id="4" name="Marcador de texto 3">
            <a:extLst>
              <a:ext uri="{FF2B5EF4-FFF2-40B4-BE49-F238E27FC236}">
                <a16:creationId xmlns:a16="http://schemas.microsoft.com/office/drawing/2014/main" id="{6ADA002D-F05D-4D22-929C-4379BC34EAB9}"/>
              </a:ext>
            </a:extLst>
          </p:cNvPr>
          <p:cNvSpPr>
            <a:spLocks noGrp="1"/>
          </p:cNvSpPr>
          <p:nvPr>
            <p:ph type="body" sz="half" idx="2"/>
          </p:nvPr>
        </p:nvSpPr>
        <p:spPr/>
        <p:txBody>
          <a:bodyPr>
            <a:normAutofit/>
          </a:bodyPr>
          <a:lstStyle/>
          <a:p>
            <a:pPr algn="just"/>
            <a:r>
              <a:rPr lang="es-CO" sz="3200" dirty="0"/>
              <a:t>Fotografía de un ejemplar de la rana toro </a:t>
            </a:r>
            <a:r>
              <a:rPr lang="es-CO" sz="3200" dirty="0">
                <a:hlinkClick r:id="rId2" action="ppaction://hlinksldjump"/>
              </a:rPr>
              <a:t>[2]</a:t>
            </a:r>
            <a:r>
              <a:rPr lang="es-CO" sz="3200" dirty="0"/>
              <a:t> .</a:t>
            </a:r>
          </a:p>
        </p:txBody>
      </p:sp>
      <p:sp>
        <p:nvSpPr>
          <p:cNvPr id="5" name="CuadroTexto 4">
            <a:extLst>
              <a:ext uri="{FF2B5EF4-FFF2-40B4-BE49-F238E27FC236}">
                <a16:creationId xmlns:a16="http://schemas.microsoft.com/office/drawing/2014/main" id="{625FD88E-2309-4864-A251-B785BCF7B64D}"/>
              </a:ext>
            </a:extLst>
          </p:cNvPr>
          <p:cNvSpPr txBox="1"/>
          <p:nvPr/>
        </p:nvSpPr>
        <p:spPr>
          <a:xfrm>
            <a:off x="10505167" y="5705353"/>
            <a:ext cx="1364973" cy="461665"/>
          </a:xfrm>
          <a:prstGeom prst="rect">
            <a:avLst/>
          </a:prstGeom>
          <a:noFill/>
        </p:spPr>
        <p:txBody>
          <a:bodyPr wrap="square" rtlCol="0">
            <a:spAutoFit/>
          </a:bodyPr>
          <a:lstStyle/>
          <a:p>
            <a:r>
              <a:rPr lang="es-CO" sz="2400" dirty="0">
                <a:hlinkClick r:id="rId3" action="ppaction://hlinksldjump"/>
              </a:rPr>
              <a:t>Regresar</a:t>
            </a:r>
            <a:endParaRPr lang="es-CO" sz="2400" dirty="0"/>
          </a:p>
        </p:txBody>
      </p:sp>
      <p:pic>
        <p:nvPicPr>
          <p:cNvPr id="1028" name="Picture 4" descr="https://www.lifeder.com/wp-content/uploads/2017/02/rana-toro.jpg">
            <a:extLst>
              <a:ext uri="{FF2B5EF4-FFF2-40B4-BE49-F238E27FC236}">
                <a16:creationId xmlns:a16="http://schemas.microsoft.com/office/drawing/2014/main" id="{EDF3EC09-1C14-406F-A0C9-C950FC06E4C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09369" y="2469356"/>
            <a:ext cx="4762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8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7643A-1708-45CD-AA03-7D34A35E1FC5}"/>
              </a:ext>
            </a:extLst>
          </p:cNvPr>
          <p:cNvSpPr>
            <a:spLocks noGrp="1"/>
          </p:cNvSpPr>
          <p:nvPr>
            <p:ph type="title"/>
          </p:nvPr>
        </p:nvSpPr>
        <p:spPr/>
        <p:txBody>
          <a:bodyPr/>
          <a:lstStyle/>
          <a:p>
            <a:r>
              <a:rPr lang="es-CO" dirty="0"/>
              <a:t>Croa</a:t>
            </a:r>
          </a:p>
        </p:txBody>
      </p:sp>
      <p:sp>
        <p:nvSpPr>
          <p:cNvPr id="4" name="Marcador de texto 3">
            <a:extLst>
              <a:ext uri="{FF2B5EF4-FFF2-40B4-BE49-F238E27FC236}">
                <a16:creationId xmlns:a16="http://schemas.microsoft.com/office/drawing/2014/main" id="{61869EED-5D5A-4B2A-9044-9FD5F6C7279F}"/>
              </a:ext>
            </a:extLst>
          </p:cNvPr>
          <p:cNvSpPr>
            <a:spLocks noGrp="1"/>
          </p:cNvSpPr>
          <p:nvPr>
            <p:ph type="body" sz="half" idx="2"/>
          </p:nvPr>
        </p:nvSpPr>
        <p:spPr/>
        <p:txBody>
          <a:bodyPr>
            <a:normAutofit/>
          </a:bodyPr>
          <a:lstStyle/>
          <a:p>
            <a:pPr algn="just"/>
            <a:r>
              <a:rPr lang="es-CO" sz="3200" dirty="0"/>
              <a:t>Muestra sonora del croa de una rana toro </a:t>
            </a:r>
            <a:r>
              <a:rPr lang="es-CO" sz="3200" dirty="0">
                <a:hlinkClick r:id="rId4" action="ppaction://hlinksldjump"/>
              </a:rPr>
              <a:t>[3]</a:t>
            </a:r>
            <a:r>
              <a:rPr lang="es-CO" sz="3200" dirty="0"/>
              <a:t>.</a:t>
            </a:r>
          </a:p>
        </p:txBody>
      </p:sp>
      <p:sp>
        <p:nvSpPr>
          <p:cNvPr id="5" name="CuadroTexto 4">
            <a:extLst>
              <a:ext uri="{FF2B5EF4-FFF2-40B4-BE49-F238E27FC236}">
                <a16:creationId xmlns:a16="http://schemas.microsoft.com/office/drawing/2014/main" id="{FB3BE543-73A5-4187-B9F5-D411309D5EF6}"/>
              </a:ext>
            </a:extLst>
          </p:cNvPr>
          <p:cNvSpPr txBox="1"/>
          <p:nvPr/>
        </p:nvSpPr>
        <p:spPr>
          <a:xfrm>
            <a:off x="10505167" y="5705353"/>
            <a:ext cx="1364973" cy="461665"/>
          </a:xfrm>
          <a:prstGeom prst="rect">
            <a:avLst/>
          </a:prstGeom>
          <a:noFill/>
        </p:spPr>
        <p:txBody>
          <a:bodyPr wrap="square" rtlCol="0">
            <a:spAutoFit/>
          </a:bodyPr>
          <a:lstStyle/>
          <a:p>
            <a:r>
              <a:rPr lang="es-CO" sz="2400" dirty="0">
                <a:hlinkClick r:id="rId5" action="ppaction://hlinksldjump"/>
              </a:rPr>
              <a:t>Regresar</a:t>
            </a:r>
            <a:endParaRPr lang="es-CO" sz="2400" dirty="0"/>
          </a:p>
        </p:txBody>
      </p:sp>
      <p:pic>
        <p:nvPicPr>
          <p:cNvPr id="3" name="Ranas cantando Sonido de ranas croando en una charca">
            <a:hlinkClick r:id="" action="ppaction://media"/>
            <a:extLst>
              <a:ext uri="{FF2B5EF4-FFF2-40B4-BE49-F238E27FC236}">
                <a16:creationId xmlns:a16="http://schemas.microsoft.com/office/drawing/2014/main" id="{1237D5A8-BF59-457B-920A-71445F65DAE1}"/>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6096000" y="2662100"/>
            <a:ext cx="2864056" cy="2864056"/>
          </a:xfrm>
        </p:spPr>
      </p:pic>
    </p:spTree>
    <p:extLst>
      <p:ext uri="{BB962C8B-B14F-4D97-AF65-F5344CB8AC3E}">
        <p14:creationId xmlns:p14="http://schemas.microsoft.com/office/powerpoint/2010/main" val="144530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61D127-A741-403A-8412-BED2DC4CC0A3}"/>
              </a:ext>
            </a:extLst>
          </p:cNvPr>
          <p:cNvSpPr>
            <a:spLocks noGrp="1"/>
          </p:cNvSpPr>
          <p:nvPr>
            <p:ph type="title"/>
          </p:nvPr>
        </p:nvSpPr>
        <p:spPr/>
        <p:txBody>
          <a:bodyPr/>
          <a:lstStyle/>
          <a:p>
            <a:r>
              <a:rPr lang="es-CO" dirty="0"/>
              <a:t>Vídeo</a:t>
            </a:r>
          </a:p>
        </p:txBody>
      </p:sp>
      <p:sp>
        <p:nvSpPr>
          <p:cNvPr id="4" name="Marcador de texto 3">
            <a:extLst>
              <a:ext uri="{FF2B5EF4-FFF2-40B4-BE49-F238E27FC236}">
                <a16:creationId xmlns:a16="http://schemas.microsoft.com/office/drawing/2014/main" id="{39A3227D-752E-44E4-A05F-E549D69DF8F4}"/>
              </a:ext>
            </a:extLst>
          </p:cNvPr>
          <p:cNvSpPr>
            <a:spLocks noGrp="1"/>
          </p:cNvSpPr>
          <p:nvPr>
            <p:ph type="body" sz="half" idx="2"/>
          </p:nvPr>
        </p:nvSpPr>
        <p:spPr/>
        <p:txBody>
          <a:bodyPr>
            <a:normAutofit/>
          </a:bodyPr>
          <a:lstStyle/>
          <a:p>
            <a:pPr algn="just"/>
            <a:r>
              <a:rPr lang="es-CO" sz="3200" dirty="0"/>
              <a:t>Vídeo que muestra a un ejemplar de la rana toro desde una perspectiva más cercana </a:t>
            </a:r>
            <a:r>
              <a:rPr lang="es-CO" sz="3200" dirty="0">
                <a:hlinkClick r:id="rId3" action="ppaction://hlinksldjump"/>
              </a:rPr>
              <a:t>[4]</a:t>
            </a:r>
            <a:r>
              <a:rPr lang="es-CO" sz="3200" dirty="0"/>
              <a:t>.</a:t>
            </a:r>
          </a:p>
        </p:txBody>
      </p:sp>
      <p:sp>
        <p:nvSpPr>
          <p:cNvPr id="5" name="CuadroTexto 4">
            <a:extLst>
              <a:ext uri="{FF2B5EF4-FFF2-40B4-BE49-F238E27FC236}">
                <a16:creationId xmlns:a16="http://schemas.microsoft.com/office/drawing/2014/main" id="{A47FF06F-A9D2-4C73-9E66-BDEF2F7CB794}"/>
              </a:ext>
            </a:extLst>
          </p:cNvPr>
          <p:cNvSpPr txBox="1"/>
          <p:nvPr/>
        </p:nvSpPr>
        <p:spPr>
          <a:xfrm>
            <a:off x="10505167" y="5705353"/>
            <a:ext cx="1364973" cy="461665"/>
          </a:xfrm>
          <a:prstGeom prst="rect">
            <a:avLst/>
          </a:prstGeom>
          <a:noFill/>
        </p:spPr>
        <p:txBody>
          <a:bodyPr wrap="square" rtlCol="0">
            <a:spAutoFit/>
          </a:bodyPr>
          <a:lstStyle/>
          <a:p>
            <a:r>
              <a:rPr lang="es-CO" sz="2400" dirty="0">
                <a:hlinkClick r:id="rId4" action="ppaction://hlinksldjump"/>
              </a:rPr>
              <a:t>Regresar</a:t>
            </a:r>
            <a:endParaRPr lang="es-CO" sz="2400" dirty="0"/>
          </a:p>
        </p:txBody>
      </p:sp>
      <p:pic>
        <p:nvPicPr>
          <p:cNvPr id="6" name="Elementos multimedia en línea 5" title="Allevamento Pyxicephalus Adspersus (Rana Toro Africana)">
            <a:hlinkClick r:id="" action="ppaction://media"/>
            <a:extLst>
              <a:ext uri="{FF2B5EF4-FFF2-40B4-BE49-F238E27FC236}">
                <a16:creationId xmlns:a16="http://schemas.microsoft.com/office/drawing/2014/main" id="{FA44C1BE-3B5E-42CD-BDE8-8D15CDA27BD6}"/>
              </a:ext>
            </a:extLst>
          </p:cNvPr>
          <p:cNvPicPr>
            <a:picLocks noGrp="1" noRot="1" noChangeAspect="1"/>
          </p:cNvPicPr>
          <p:nvPr>
            <p:ph idx="1"/>
            <a:videoFile r:link="rId1"/>
          </p:nvPr>
        </p:nvPicPr>
        <p:blipFill>
          <a:blip r:embed="rId5"/>
          <a:stretch>
            <a:fillRect/>
          </a:stretch>
        </p:blipFill>
        <p:spPr>
          <a:xfrm>
            <a:off x="5201783" y="2336872"/>
            <a:ext cx="4896374" cy="3672281"/>
          </a:xfrm>
          <a:prstGeom prst="rect">
            <a:avLst/>
          </a:prstGeom>
        </p:spPr>
      </p:pic>
    </p:spTree>
    <p:extLst>
      <p:ext uri="{BB962C8B-B14F-4D97-AF65-F5344CB8AC3E}">
        <p14:creationId xmlns:p14="http://schemas.microsoft.com/office/powerpoint/2010/main" val="230918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51197B-F348-4FDD-8AA7-D1C8FB0B1A7E}"/>
              </a:ext>
            </a:extLst>
          </p:cNvPr>
          <p:cNvSpPr>
            <a:spLocks noGrp="1"/>
          </p:cNvSpPr>
          <p:nvPr>
            <p:ph type="title"/>
          </p:nvPr>
        </p:nvSpPr>
        <p:spPr/>
        <p:txBody>
          <a:bodyPr/>
          <a:lstStyle/>
          <a:p>
            <a:r>
              <a:rPr lang="es-CO" dirty="0"/>
              <a:t>Más información</a:t>
            </a:r>
          </a:p>
        </p:txBody>
      </p:sp>
      <p:sp>
        <p:nvSpPr>
          <p:cNvPr id="4" name="Marcador de texto 3">
            <a:extLst>
              <a:ext uri="{FF2B5EF4-FFF2-40B4-BE49-F238E27FC236}">
                <a16:creationId xmlns:a16="http://schemas.microsoft.com/office/drawing/2014/main" id="{79407519-1614-4236-817E-17C8D4D334AA}"/>
              </a:ext>
            </a:extLst>
          </p:cNvPr>
          <p:cNvSpPr>
            <a:spLocks noGrp="1"/>
          </p:cNvSpPr>
          <p:nvPr>
            <p:ph type="body" sz="half" idx="2"/>
          </p:nvPr>
        </p:nvSpPr>
        <p:spPr/>
        <p:txBody>
          <a:bodyPr/>
          <a:lstStyle/>
          <a:p>
            <a:pPr algn="just"/>
            <a:r>
              <a:rPr lang="es-CO" sz="3600" dirty="0"/>
              <a:t>Si deseas información adicional con respecto a las ranas </a:t>
            </a:r>
            <a:r>
              <a:rPr lang="es-CO" sz="3600" dirty="0">
                <a:hlinkClick r:id="rId2" action="ppaction://hlinksldjump"/>
              </a:rPr>
              <a:t>[5]</a:t>
            </a:r>
            <a:r>
              <a:rPr lang="es-CO" sz="3600" dirty="0"/>
              <a:t>, haz clic</a:t>
            </a:r>
          </a:p>
          <a:p>
            <a:endParaRPr lang="es-CO" dirty="0"/>
          </a:p>
        </p:txBody>
      </p:sp>
      <p:sp>
        <p:nvSpPr>
          <p:cNvPr id="5" name="CuadroTexto 4">
            <a:extLst>
              <a:ext uri="{FF2B5EF4-FFF2-40B4-BE49-F238E27FC236}">
                <a16:creationId xmlns:a16="http://schemas.microsoft.com/office/drawing/2014/main" id="{3DB438FB-4B91-4C9A-8073-7DAE21E42CF8}"/>
              </a:ext>
            </a:extLst>
          </p:cNvPr>
          <p:cNvSpPr txBox="1"/>
          <p:nvPr/>
        </p:nvSpPr>
        <p:spPr>
          <a:xfrm>
            <a:off x="10505167" y="5705353"/>
            <a:ext cx="1364973" cy="461665"/>
          </a:xfrm>
          <a:prstGeom prst="rect">
            <a:avLst/>
          </a:prstGeom>
          <a:noFill/>
        </p:spPr>
        <p:txBody>
          <a:bodyPr wrap="square" rtlCol="0">
            <a:spAutoFit/>
          </a:bodyPr>
          <a:lstStyle/>
          <a:p>
            <a:r>
              <a:rPr lang="es-CO" sz="2400" dirty="0">
                <a:hlinkClick r:id="rId3" action="ppaction://hlinksldjump"/>
              </a:rPr>
              <a:t>Regresar</a:t>
            </a:r>
            <a:endParaRPr lang="es-CO" sz="2400" dirty="0"/>
          </a:p>
        </p:txBody>
      </p:sp>
      <p:sp>
        <p:nvSpPr>
          <p:cNvPr id="6" name="Rombo 5">
            <a:extLst>
              <a:ext uri="{FF2B5EF4-FFF2-40B4-BE49-F238E27FC236}">
                <a16:creationId xmlns:a16="http://schemas.microsoft.com/office/drawing/2014/main" id="{4B7BAC62-9E65-4A9D-B2DA-AD9478DC8941}"/>
              </a:ext>
            </a:extLst>
          </p:cNvPr>
          <p:cNvSpPr/>
          <p:nvPr/>
        </p:nvSpPr>
        <p:spPr>
          <a:xfrm>
            <a:off x="6429515" y="2934675"/>
            <a:ext cx="2584174" cy="2403710"/>
          </a:xfrm>
          <a:prstGeom prst="diamond">
            <a:avLst/>
          </a:prstGeom>
          <a:solidFill>
            <a:srgbClr val="7F61D5"/>
          </a:solidFill>
          <a:ln>
            <a:solidFill>
              <a:srgbClr val="7F6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a:hlinkClick r:id="rId4"/>
              </a:rPr>
              <a:t>AQUÍ</a:t>
            </a:r>
            <a:endParaRPr lang="es-CO" sz="3200" dirty="0"/>
          </a:p>
        </p:txBody>
      </p:sp>
    </p:spTree>
    <p:extLst>
      <p:ext uri="{BB962C8B-B14F-4D97-AF65-F5344CB8AC3E}">
        <p14:creationId xmlns:p14="http://schemas.microsoft.com/office/powerpoint/2010/main" val="141277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554EC-25C9-4FB6-A528-903F0A9B92AC}"/>
              </a:ext>
            </a:extLst>
          </p:cNvPr>
          <p:cNvSpPr>
            <a:spLocks noGrp="1"/>
          </p:cNvSpPr>
          <p:nvPr>
            <p:ph type="title"/>
          </p:nvPr>
        </p:nvSpPr>
        <p:spPr/>
        <p:txBody>
          <a:bodyPr/>
          <a:lstStyle/>
          <a:p>
            <a:r>
              <a:rPr lang="es-CO" dirty="0"/>
              <a:t>León</a:t>
            </a:r>
          </a:p>
        </p:txBody>
      </p:sp>
      <p:graphicFrame>
        <p:nvGraphicFramePr>
          <p:cNvPr id="3" name="Diagrama 2">
            <a:extLst>
              <a:ext uri="{FF2B5EF4-FFF2-40B4-BE49-F238E27FC236}">
                <a16:creationId xmlns:a16="http://schemas.microsoft.com/office/drawing/2014/main" id="{2D8E2329-0FD6-475F-A947-DAF941ABB9C9}"/>
              </a:ext>
            </a:extLst>
          </p:cNvPr>
          <p:cNvGraphicFramePr/>
          <p:nvPr>
            <p:extLst>
              <p:ext uri="{D42A27DB-BD31-4B8C-83A1-F6EECF244321}">
                <p14:modId xmlns:p14="http://schemas.microsoft.com/office/powerpoint/2010/main" val="850533755"/>
              </p:ext>
            </p:extLst>
          </p:nvPr>
        </p:nvGraphicFramePr>
        <p:xfrm>
          <a:off x="680320" y="2199861"/>
          <a:ext cx="8450427" cy="4050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D853BAA8-0D21-4575-B5F3-24271E3F726F}"/>
              </a:ext>
            </a:extLst>
          </p:cNvPr>
          <p:cNvSpPr txBox="1"/>
          <p:nvPr/>
        </p:nvSpPr>
        <p:spPr>
          <a:xfrm>
            <a:off x="10294182" y="5727326"/>
            <a:ext cx="1102688" cy="523220"/>
          </a:xfrm>
          <a:prstGeom prst="rect">
            <a:avLst/>
          </a:prstGeom>
          <a:noFill/>
        </p:spPr>
        <p:txBody>
          <a:bodyPr wrap="square" rtlCol="0">
            <a:spAutoFit/>
          </a:bodyPr>
          <a:lstStyle/>
          <a:p>
            <a:r>
              <a:rPr lang="es-CO" sz="2800" dirty="0">
                <a:hlinkClick r:id="rId7" action="ppaction://hlinksldjump"/>
              </a:rPr>
              <a:t>Menú</a:t>
            </a:r>
            <a:endParaRPr lang="es-CO" sz="2800" dirty="0"/>
          </a:p>
        </p:txBody>
      </p:sp>
    </p:spTree>
    <p:extLst>
      <p:ext uri="{BB962C8B-B14F-4D97-AF65-F5344CB8AC3E}">
        <p14:creationId xmlns:p14="http://schemas.microsoft.com/office/powerpoint/2010/main" val="37310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58FB2-C490-4B5E-81FF-59E4B8D40A31}"/>
              </a:ext>
            </a:extLst>
          </p:cNvPr>
          <p:cNvSpPr>
            <a:spLocks noGrp="1"/>
          </p:cNvSpPr>
          <p:nvPr>
            <p:ph type="title"/>
          </p:nvPr>
        </p:nvSpPr>
        <p:spPr/>
        <p:txBody>
          <a:bodyPr/>
          <a:lstStyle/>
          <a:p>
            <a:r>
              <a:rPr lang="es-CO" dirty="0"/>
              <a:t>Fotografía</a:t>
            </a:r>
          </a:p>
        </p:txBody>
      </p:sp>
      <p:sp>
        <p:nvSpPr>
          <p:cNvPr id="4" name="Marcador de texto 3">
            <a:extLst>
              <a:ext uri="{FF2B5EF4-FFF2-40B4-BE49-F238E27FC236}">
                <a16:creationId xmlns:a16="http://schemas.microsoft.com/office/drawing/2014/main" id="{6ADA002D-F05D-4D22-929C-4379BC34EAB9}"/>
              </a:ext>
            </a:extLst>
          </p:cNvPr>
          <p:cNvSpPr>
            <a:spLocks noGrp="1"/>
          </p:cNvSpPr>
          <p:nvPr>
            <p:ph type="body" sz="half" idx="2"/>
          </p:nvPr>
        </p:nvSpPr>
        <p:spPr/>
        <p:txBody>
          <a:bodyPr>
            <a:normAutofit/>
          </a:bodyPr>
          <a:lstStyle/>
          <a:p>
            <a:pPr algn="just"/>
            <a:r>
              <a:rPr lang="es-CO" sz="3200" dirty="0"/>
              <a:t>Fotografía de un ejemplar de un león </a:t>
            </a:r>
            <a:r>
              <a:rPr lang="es-CO" sz="3200" dirty="0">
                <a:hlinkClick r:id="rId2" action="ppaction://hlinksldjump"/>
              </a:rPr>
              <a:t>[7]</a:t>
            </a:r>
            <a:r>
              <a:rPr lang="es-CO" sz="3200" dirty="0"/>
              <a:t>.</a:t>
            </a:r>
          </a:p>
        </p:txBody>
      </p:sp>
      <p:sp>
        <p:nvSpPr>
          <p:cNvPr id="5" name="CuadroTexto 4">
            <a:extLst>
              <a:ext uri="{FF2B5EF4-FFF2-40B4-BE49-F238E27FC236}">
                <a16:creationId xmlns:a16="http://schemas.microsoft.com/office/drawing/2014/main" id="{7BD7075B-6D0F-4D44-857B-147146AAAF21}"/>
              </a:ext>
            </a:extLst>
          </p:cNvPr>
          <p:cNvSpPr txBox="1"/>
          <p:nvPr/>
        </p:nvSpPr>
        <p:spPr>
          <a:xfrm>
            <a:off x="10509628" y="5705353"/>
            <a:ext cx="1457739" cy="461665"/>
          </a:xfrm>
          <a:prstGeom prst="rect">
            <a:avLst/>
          </a:prstGeom>
          <a:noFill/>
        </p:spPr>
        <p:txBody>
          <a:bodyPr wrap="square" rtlCol="0">
            <a:spAutoFit/>
          </a:bodyPr>
          <a:lstStyle/>
          <a:p>
            <a:r>
              <a:rPr lang="es-CO" sz="2400" dirty="0">
                <a:hlinkClick r:id="rId3" action="ppaction://hlinksldjump"/>
              </a:rPr>
              <a:t>Regresar</a:t>
            </a:r>
            <a:endParaRPr lang="es-CO" sz="2400" dirty="0"/>
          </a:p>
        </p:txBody>
      </p:sp>
      <p:pic>
        <p:nvPicPr>
          <p:cNvPr id="2050" name="Picture 2" descr="Leones">
            <a:extLst>
              <a:ext uri="{FF2B5EF4-FFF2-40B4-BE49-F238E27FC236}">
                <a16:creationId xmlns:a16="http://schemas.microsoft.com/office/drawing/2014/main" id="{3D4C9722-18C6-4923-9F96-384B674D1F5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86300" y="2821707"/>
            <a:ext cx="5608638" cy="262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4001"/>
      </p:ext>
    </p:extLst>
  </p:cSld>
  <p:clrMapOvr>
    <a:masterClrMapping/>
  </p:clrMapOvr>
</p:sld>
</file>

<file path=ppt/theme/theme1.xml><?xml version="1.0" encoding="utf-8"?>
<a:theme xmlns:a="http://schemas.openxmlformats.org/drawingml/2006/main" name="Berlín">
  <a:themeElements>
    <a:clrScheme name="Berlí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otalTime>158</TotalTime>
  <Words>1034</Words>
  <Application>Microsoft Office PowerPoint</Application>
  <PresentationFormat>Panorámica</PresentationFormat>
  <Paragraphs>162</Paragraphs>
  <Slides>29</Slides>
  <Notes>0</Notes>
  <HiddenSlides>0</HiddenSlides>
  <MMClips>10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Trebuchet MS</vt:lpstr>
      <vt:lpstr>Wingdings</vt:lpstr>
      <vt:lpstr>Berlín</vt:lpstr>
      <vt:lpstr>Animales silvestres*</vt:lpstr>
      <vt:lpstr>Ejemplos de animales silvestres</vt:lpstr>
      <vt:lpstr>Rana toro</vt:lpstr>
      <vt:lpstr>Fotografía</vt:lpstr>
      <vt:lpstr>Croa</vt:lpstr>
      <vt:lpstr>Vídeo</vt:lpstr>
      <vt:lpstr>Más información</vt:lpstr>
      <vt:lpstr>León</vt:lpstr>
      <vt:lpstr>Fotografía</vt:lpstr>
      <vt:lpstr>Rugido</vt:lpstr>
      <vt:lpstr>Vídeo</vt:lpstr>
      <vt:lpstr>Más información</vt:lpstr>
      <vt:lpstr>Oso polar</vt:lpstr>
      <vt:lpstr>Fotografía</vt:lpstr>
      <vt:lpstr>Gruñido</vt:lpstr>
      <vt:lpstr>Vídeo</vt:lpstr>
      <vt:lpstr>Más información</vt:lpstr>
      <vt:lpstr>Guacamayo</vt:lpstr>
      <vt:lpstr>Fotografía</vt:lpstr>
      <vt:lpstr>Parloteo</vt:lpstr>
      <vt:lpstr>Vídeo</vt:lpstr>
      <vt:lpstr>Más información</vt:lpstr>
      <vt:lpstr>Anaconda verde</vt:lpstr>
      <vt:lpstr>Fotografía</vt:lpstr>
      <vt:lpstr>Siseo</vt:lpstr>
      <vt:lpstr>Vídeo</vt:lpstr>
      <vt:lpstr>Más información</vt:lpstr>
      <vt:lpstr>Referencias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Animales silvestres</dc:title>
  <dc:creator>Corrector</dc:creator>
  <cp:lastModifiedBy>Corrector</cp:lastModifiedBy>
  <cp:revision>18</cp:revision>
  <dcterms:created xsi:type="dcterms:W3CDTF">2019-04-11T03:08:07Z</dcterms:created>
  <dcterms:modified xsi:type="dcterms:W3CDTF">2019-04-11T16:23:14Z</dcterms:modified>
</cp:coreProperties>
</file>