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CD98B-B801-4AD7-B0FB-32B4104AF78C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84CB1-AAEE-4CB6-BECE-AC54F88F9B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303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0D6EA0E6-64D4-4EEC-9E55-BB34E4F7BA36}" type="slidenum">
              <a:rPr lang="en-GB" sz="1200">
                <a:solidFill>
                  <a:srgbClr val="000000"/>
                </a:solidFill>
              </a:rPr>
              <a:pPr eaLnBrk="1" hangingPunct="1"/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16388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16033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B59CE0F0-2746-4FCC-99ED-DF3CB96BF26B}" type="slidenum">
              <a:rPr lang="en-GB" sz="1200">
                <a:solidFill>
                  <a:srgbClr val="000000"/>
                </a:solidFill>
              </a:rPr>
              <a:pPr eaLnBrk="1" hangingPunct="1"/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23556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C989DF71-DA85-4496-8373-E69FAC4333EC}" type="slidenum">
              <a:rPr lang="en-GB" sz="1200">
                <a:solidFill>
                  <a:srgbClr val="000000"/>
                </a:solidFill>
              </a:rPr>
              <a:pPr eaLnBrk="1" hangingPunct="1"/>
              <a:t>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24580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C3420ABD-72E6-4709-ACFA-3420E2657D68}" type="slidenum">
              <a:rPr lang="en-GB" sz="1200">
                <a:solidFill>
                  <a:srgbClr val="000000"/>
                </a:solidFill>
              </a:rPr>
              <a:pPr eaLnBrk="1" hangingPunct="1"/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25604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49D3D589-A4CB-43C9-BFBD-AD020B0DAAE6}" type="slidenum">
              <a:rPr lang="en-GB" sz="1200">
                <a:solidFill>
                  <a:srgbClr val="000000"/>
                </a:solidFill>
              </a:rPr>
              <a:pPr eaLnBrk="1" hangingPunct="1"/>
              <a:t>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26628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493DA1C9-440D-49A3-AC48-9EB68C1361AC}" type="slidenum">
              <a:rPr lang="en-GB" sz="1200">
                <a:solidFill>
                  <a:srgbClr val="000000"/>
                </a:solidFill>
              </a:rPr>
              <a:pPr eaLnBrk="1" hangingPunct="1"/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27652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725" y="26988"/>
            <a:ext cx="6856413" cy="1177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18921-EAE8-4829-B645-3229D6A6013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8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3D59F5-1F0D-4541-BF54-BBAA7AC6F5AA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7954F8-C321-45F4-ADFE-29660C035F1D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03648" y="764704"/>
            <a:ext cx="6867525" cy="1312862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2" charset="0"/>
              </a:rPr>
              <a:t/>
            </a:r>
            <a:b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2" charset="0"/>
              </a:rPr>
            </a:br>
            <a:r>
              <a:rPr lang="en-GB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2" charset="0"/>
              </a:rPr>
              <a:t>DERECHO </a:t>
            </a:r>
            <a:r>
              <a:rPr lang="en-GB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2" charset="0"/>
              </a:rPr>
              <a:t>NOTARIAL Y REGISTRAL</a:t>
            </a:r>
            <a:br>
              <a:rPr lang="en-GB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2" charset="0"/>
              </a:rPr>
            </a:br>
            <a:endParaRPr lang="en-GB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2" charset="0"/>
            </a:endParaRPr>
          </a:p>
        </p:txBody>
      </p:sp>
      <p:sp>
        <p:nvSpPr>
          <p:cNvPr id="3074" name="2 Marcador de número de diapositiva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EA633500-E755-4F29-A7F5-7508333F802E}" type="slidenum">
              <a:rPr lang="en-GB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3075" name="3 Marcador de pie de página"/>
          <p:cNvSpPr>
            <a:spLocks noGrp="1"/>
          </p:cNvSpPr>
          <p:nvPr>
            <p:ph type="ft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362200" y="4495800"/>
            <a:ext cx="6781800" cy="1708150"/>
          </a:xfrm>
        </p:spPr>
        <p:txBody>
          <a:bodyPr lIns="92160" tIns="46080" rIns="92160" bIns="46080"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/>
              <a:t>DERECHO </a:t>
            </a:r>
            <a:r>
              <a:rPr lang="en-GB" b="1" dirty="0" smtClean="0"/>
              <a:t>NOTARIAL </a:t>
            </a:r>
          </a:p>
          <a:p>
            <a:pPr marL="0" indent="0" algn="ctr" eaLnBrk="1" hangingPunct="1">
              <a:lnSpc>
                <a:spcPct val="100000"/>
              </a:lnSpc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/>
              <a:t>PRINCIPIOS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61698897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835150" y="1412875"/>
            <a:ext cx="6775450" cy="5203825"/>
          </a:xfrm>
        </p:spPr>
        <p:txBody>
          <a:bodyPr/>
          <a:lstStyle/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1. 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 FE PUBLICA o Fe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Legitimada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palabra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proviene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Latín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FIDES,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significa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CREENCIA. 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Otros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autores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dicen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proviene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Latín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FACERE,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significa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CREDITO, CONFIANZA.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   Fe 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cuando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otorgada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por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un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funcionario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investido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autoridad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conferirla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privada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cuando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otorga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cualquier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particular 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manera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declaración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FE PUBLICA: Es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presunción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legal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veracidad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  la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cual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 se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reviste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instrumento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otorgado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por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 el 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funcionario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premunido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autoridad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legítima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Ej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: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 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  <p:sp>
        <p:nvSpPr>
          <p:cNvPr id="1024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42DE0C6D-39E7-443E-94D7-EE03FFFAA8BA}" type="slidenum">
              <a:rPr lang="en-GB" sz="140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-31750"/>
            <a:ext cx="6867525" cy="12509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Principios del D. Notarial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72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835150" y="1412875"/>
            <a:ext cx="6775450" cy="4151313"/>
          </a:xfrm>
        </p:spPr>
        <p:txBody>
          <a:bodyPr/>
          <a:lstStyle/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1. </a:t>
            </a:r>
            <a:r>
              <a:rPr lang="en-GB" sz="22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 FORMA</a:t>
            </a: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.- Para Bardallo, la forma notarial es la forma jurídica, auténtica y legitimadora de los actos y negocios jurídicos. 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 Derecho Notarial, por ser el Derecho de las Formas, se ocupa del formalismo en la facción del instrumento público notarial, dándole a los actos y contratos la forma establecida por Ley.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En la forma notarial, el autor y los otorgantes actúan como sujetos de Derecho, concluyendo de ella un contenido jurídico.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sz="220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  <p:sp>
        <p:nvSpPr>
          <p:cNvPr id="1126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C6B05DDD-DE98-4532-A065-98AF011E18B3}" type="slidenum">
              <a:rPr lang="en-GB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-31750"/>
            <a:ext cx="6867525" cy="12509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Principios del D. Notarial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34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1835150" y="1412875"/>
            <a:ext cx="6775450" cy="4151313"/>
          </a:xfrm>
        </p:spPr>
        <p:txBody>
          <a:bodyPr/>
          <a:lstStyle/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3. </a:t>
            </a:r>
            <a:r>
              <a:rPr lang="en-GB" sz="22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 AUTENTICACION</a:t>
            </a: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 el acto por el cual el notario da fe o certifica que un acto, hecho, dicho o documento, etc, es original, auténtico, real o verídico.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 la capacidad que tiene el notario de dispensar la autenticidad a los actos y contratos celebrados en su presencia.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 autenticación por mandato de la Ley aprueba como cierta la existencia de un hecho o acto jurídico.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sz="220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  <p:sp>
        <p:nvSpPr>
          <p:cNvPr id="1229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262EFD96-14F5-4C57-A6F7-7CD5C3B279AA}" type="slidenum">
              <a:rPr lang="en-GB" sz="14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-31750"/>
            <a:ext cx="6867525" cy="12509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Principios del D. Notarial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689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835150" y="1412875"/>
            <a:ext cx="6775450" cy="5468938"/>
          </a:xfrm>
        </p:spPr>
        <p:txBody>
          <a:bodyPr/>
          <a:lstStyle/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4. 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 INMEDIACION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.-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contacto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directo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debe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tener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con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partes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con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instrumento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Notarial.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cercanía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debe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haber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entre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partes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instrumento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5. 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 ROGACION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.-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Significa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debe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actuar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instancia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parte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interesada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 Los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interesados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deben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solicitar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actuación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ya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sea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manera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oral o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escrita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6. 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CONSENTIMIENTO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.- En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todo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acto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realizado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ante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partes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deben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manifestar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su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consentimiento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su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decisión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tomada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libremente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Si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actúan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colectivamente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manifestaran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su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acuerdo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  <p:sp>
        <p:nvSpPr>
          <p:cNvPr id="1331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5717FEC4-868F-4C87-9830-03FA57C34443}" type="slidenum">
              <a:rPr lang="en-GB" sz="14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-31750"/>
            <a:ext cx="6867525" cy="12509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Principios del D. Notarial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54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1331640" y="1412875"/>
            <a:ext cx="7278960" cy="4659313"/>
          </a:xfrm>
        </p:spPr>
        <p:txBody>
          <a:bodyPr>
            <a:normAutofit lnSpcReduction="10000"/>
          </a:bodyPr>
          <a:lstStyle/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7. 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UNIDAD DE ACTO FORMAL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.-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simultaneidad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circunstancia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partir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cierto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instante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deben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producirse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en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otorgamiento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Escritura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a fin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poder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elaborar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un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todo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orgánicos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tiempo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lugar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de personas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rige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por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principio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concentración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8. 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 PROTOCOLO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.-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También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conocido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como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principio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Escritura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Matriz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colección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ordenada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registros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garantiza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conservación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perdurabilidad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en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tiempo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como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garantía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Seguridad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Jurídica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  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  <p:sp>
        <p:nvSpPr>
          <p:cNvPr id="1433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C5AAB5E4-0EEF-4951-808E-160521041C28}" type="slidenum">
              <a:rPr lang="en-GB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-31750"/>
            <a:ext cx="6867525" cy="12509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Principios del D. Notarial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3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</TotalTime>
  <Words>520</Words>
  <Application>Microsoft Office PowerPoint</Application>
  <PresentationFormat>Presentación en pantalla (4:3)</PresentationFormat>
  <Paragraphs>49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Cartoné</vt:lpstr>
      <vt:lpstr> DERECHO NOTARIAL Y REGISTRAL </vt:lpstr>
      <vt:lpstr>Principios del D. Notarial</vt:lpstr>
      <vt:lpstr>Principios del D. Notarial</vt:lpstr>
      <vt:lpstr>Principios del D. Notarial</vt:lpstr>
      <vt:lpstr>Principios del D. Notarial</vt:lpstr>
      <vt:lpstr>Principios del D. Notarial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MAESTRÍA EN DERECHO NOTARIAL Y REGISTRAL </dc:title>
  <dc:creator>Luffi</dc:creator>
  <cp:lastModifiedBy>Luffi</cp:lastModifiedBy>
  <cp:revision>2</cp:revision>
  <dcterms:created xsi:type="dcterms:W3CDTF">2019-06-16T01:42:06Z</dcterms:created>
  <dcterms:modified xsi:type="dcterms:W3CDTF">2019-06-16T01:49:31Z</dcterms:modified>
</cp:coreProperties>
</file>