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2CC3D-070A-4BFF-B72B-DE4E40243D12}" v="1" dt="2021-11-23T21:26:40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XAR HERNANDO VILLAR ASTUDILLO" userId="33018a77f74dfb6a" providerId="LiveId" clId="{0AA2CC3D-070A-4BFF-B72B-DE4E40243D12}"/>
    <pc:docChg chg="undo custSel modSld">
      <pc:chgData name="NEXAR HERNANDO VILLAR ASTUDILLO" userId="33018a77f74dfb6a" providerId="LiveId" clId="{0AA2CC3D-070A-4BFF-B72B-DE4E40243D12}" dt="2021-11-23T21:26:50.333" v="13" actId="26606"/>
      <pc:docMkLst>
        <pc:docMk/>
      </pc:docMkLst>
      <pc:sldChg chg="addSp delSp modSp mod setBg">
        <pc:chgData name="NEXAR HERNANDO VILLAR ASTUDILLO" userId="33018a77f74dfb6a" providerId="LiveId" clId="{0AA2CC3D-070A-4BFF-B72B-DE4E40243D12}" dt="2021-11-23T21:26:50.333" v="13" actId="26606"/>
        <pc:sldMkLst>
          <pc:docMk/>
          <pc:sldMk cId="3853531645" sldId="259"/>
        </pc:sldMkLst>
        <pc:spChg chg="add del">
          <ac:chgData name="NEXAR HERNANDO VILLAR ASTUDILLO" userId="33018a77f74dfb6a" providerId="LiveId" clId="{0AA2CC3D-070A-4BFF-B72B-DE4E40243D12}" dt="2021-11-23T21:26:13.575" v="6" actId="26606"/>
          <ac:spMkLst>
            <pc:docMk/>
            <pc:sldMk cId="3853531645" sldId="259"/>
            <ac:spMk id="8" creationId="{3DAD86CA-8235-409B-982B-5E7A033E2392}"/>
          </ac:spMkLst>
        </pc:spChg>
        <pc:spChg chg="add del">
          <ac:chgData name="NEXAR HERNANDO VILLAR ASTUDILLO" userId="33018a77f74dfb6a" providerId="LiveId" clId="{0AA2CC3D-070A-4BFF-B72B-DE4E40243D12}" dt="2021-11-23T21:26:13.575" v="6" actId="26606"/>
          <ac:spMkLst>
            <pc:docMk/>
            <pc:sldMk cId="3853531645" sldId="259"/>
            <ac:spMk id="10" creationId="{9F234FBA-3501-47B4-AE0C-AA4AFBC8F603}"/>
          </ac:spMkLst>
        </pc:spChg>
        <pc:spChg chg="add del">
          <ac:chgData name="NEXAR HERNANDO VILLAR ASTUDILLO" userId="33018a77f74dfb6a" providerId="LiveId" clId="{0AA2CC3D-070A-4BFF-B72B-DE4E40243D12}" dt="2021-11-23T21:26:13.575" v="6" actId="26606"/>
          <ac:spMkLst>
            <pc:docMk/>
            <pc:sldMk cId="3853531645" sldId="259"/>
            <ac:spMk id="12" creationId="{B5EF893B-0491-416E-9D33-BADE9600792A}"/>
          </ac:spMkLst>
        </pc:spChg>
        <pc:spChg chg="add del">
          <ac:chgData name="NEXAR HERNANDO VILLAR ASTUDILLO" userId="33018a77f74dfb6a" providerId="LiveId" clId="{0AA2CC3D-070A-4BFF-B72B-DE4E40243D12}" dt="2021-11-23T21:26:11.684" v="3" actId="26606"/>
          <ac:spMkLst>
            <pc:docMk/>
            <pc:sldMk cId="3853531645" sldId="259"/>
            <ac:spMk id="19" creationId="{3DAD86CA-8235-409B-982B-5E7A033E2392}"/>
          </ac:spMkLst>
        </pc:spChg>
        <pc:spChg chg="add del">
          <ac:chgData name="NEXAR HERNANDO VILLAR ASTUDILLO" userId="33018a77f74dfb6a" providerId="LiveId" clId="{0AA2CC3D-070A-4BFF-B72B-DE4E40243D12}" dt="2021-11-23T21:26:11.684" v="3" actId="26606"/>
          <ac:spMkLst>
            <pc:docMk/>
            <pc:sldMk cId="3853531645" sldId="259"/>
            <ac:spMk id="21" creationId="{9F234FBA-3501-47B4-AE0C-AA4AFBC8F603}"/>
          </ac:spMkLst>
        </pc:spChg>
        <pc:spChg chg="add del">
          <ac:chgData name="NEXAR HERNANDO VILLAR ASTUDILLO" userId="33018a77f74dfb6a" providerId="LiveId" clId="{0AA2CC3D-070A-4BFF-B72B-DE4E40243D12}" dt="2021-11-23T21:26:11.684" v="3" actId="26606"/>
          <ac:spMkLst>
            <pc:docMk/>
            <pc:sldMk cId="3853531645" sldId="259"/>
            <ac:spMk id="23" creationId="{B5EF893B-0491-416E-9D33-BADE9600792A}"/>
          </ac:spMkLst>
        </pc:spChg>
        <pc:spChg chg="add del">
          <ac:chgData name="NEXAR HERNANDO VILLAR ASTUDILLO" userId="33018a77f74dfb6a" providerId="LiveId" clId="{0AA2CC3D-070A-4BFF-B72B-DE4E40243D12}" dt="2021-11-23T21:26:13.559" v="5" actId="26606"/>
          <ac:spMkLst>
            <pc:docMk/>
            <pc:sldMk cId="3853531645" sldId="259"/>
            <ac:spMk id="27" creationId="{A2509F26-B5DC-4BA7-B476-4CB044237A2E}"/>
          </ac:spMkLst>
        </pc:spChg>
        <pc:spChg chg="add del">
          <ac:chgData name="NEXAR HERNANDO VILLAR ASTUDILLO" userId="33018a77f74dfb6a" providerId="LiveId" clId="{0AA2CC3D-070A-4BFF-B72B-DE4E40243D12}" dt="2021-11-23T21:26:13.559" v="5" actId="26606"/>
          <ac:spMkLst>
            <pc:docMk/>
            <pc:sldMk cId="3853531645" sldId="259"/>
            <ac:spMk id="28" creationId="{DB103EB1-B135-4526-B883-33228FC27FF1}"/>
          </ac:spMkLst>
        </pc:spChg>
        <pc:spChg chg="add del">
          <ac:chgData name="NEXAR HERNANDO VILLAR ASTUDILLO" userId="33018a77f74dfb6a" providerId="LiveId" clId="{0AA2CC3D-070A-4BFF-B72B-DE4E40243D12}" dt="2021-11-23T21:26:50.333" v="13" actId="26606"/>
          <ac:spMkLst>
            <pc:docMk/>
            <pc:sldMk cId="3853531645" sldId="259"/>
            <ac:spMk id="30" creationId="{B9FF99BD-075F-4761-A995-6FC574BD25EA}"/>
          </ac:spMkLst>
        </pc:spChg>
        <pc:spChg chg="add del">
          <ac:chgData name="NEXAR HERNANDO VILLAR ASTUDILLO" userId="33018a77f74dfb6a" providerId="LiveId" clId="{0AA2CC3D-070A-4BFF-B72B-DE4E40243D12}" dt="2021-11-23T21:26:50.333" v="13" actId="26606"/>
          <ac:spMkLst>
            <pc:docMk/>
            <pc:sldMk cId="3853531645" sldId="259"/>
            <ac:spMk id="31" creationId="{A7B21A54-9BA3-4EA9-B460-5A829ADD9051}"/>
          </ac:spMkLst>
        </pc:spChg>
        <pc:spChg chg="add del">
          <ac:chgData name="NEXAR HERNANDO VILLAR ASTUDILLO" userId="33018a77f74dfb6a" providerId="LiveId" clId="{0AA2CC3D-070A-4BFF-B72B-DE4E40243D12}" dt="2021-11-23T21:26:50.333" v="13" actId="26606"/>
          <ac:spMkLst>
            <pc:docMk/>
            <pc:sldMk cId="3853531645" sldId="259"/>
            <ac:spMk id="32" creationId="{6FA8F714-B9D8-488A-8CCA-E9948FF913A9}"/>
          </ac:spMkLst>
        </pc:spChg>
        <pc:spChg chg="add">
          <ac:chgData name="NEXAR HERNANDO VILLAR ASTUDILLO" userId="33018a77f74dfb6a" providerId="LiveId" clId="{0AA2CC3D-070A-4BFF-B72B-DE4E40243D12}" dt="2021-11-23T21:26:50.333" v="13" actId="26606"/>
          <ac:spMkLst>
            <pc:docMk/>
            <pc:sldMk cId="3853531645" sldId="259"/>
            <ac:spMk id="37" creationId="{AB8C311F-7253-4AED-9701-7FC0708C41C7}"/>
          </ac:spMkLst>
        </pc:spChg>
        <pc:spChg chg="add">
          <ac:chgData name="NEXAR HERNANDO VILLAR ASTUDILLO" userId="33018a77f74dfb6a" providerId="LiveId" clId="{0AA2CC3D-070A-4BFF-B72B-DE4E40243D12}" dt="2021-11-23T21:26:50.333" v="13" actId="26606"/>
          <ac:spMkLst>
            <pc:docMk/>
            <pc:sldMk cId="3853531645" sldId="259"/>
            <ac:spMk id="39" creationId="{E2384209-CB15-4CDF-9D31-C44FD9A3F20D}"/>
          </ac:spMkLst>
        </pc:spChg>
        <pc:spChg chg="add">
          <ac:chgData name="NEXAR HERNANDO VILLAR ASTUDILLO" userId="33018a77f74dfb6a" providerId="LiveId" clId="{0AA2CC3D-070A-4BFF-B72B-DE4E40243D12}" dt="2021-11-23T21:26:50.333" v="13" actId="26606"/>
          <ac:spMkLst>
            <pc:docMk/>
            <pc:sldMk cId="3853531645" sldId="259"/>
            <ac:spMk id="41" creationId="{2633B3B5-CC90-43F0-8714-D31D1F3F0209}"/>
          </ac:spMkLst>
        </pc:spChg>
        <pc:spChg chg="add">
          <ac:chgData name="NEXAR HERNANDO VILLAR ASTUDILLO" userId="33018a77f74dfb6a" providerId="LiveId" clId="{0AA2CC3D-070A-4BFF-B72B-DE4E40243D12}" dt="2021-11-23T21:26:50.333" v="13" actId="26606"/>
          <ac:spMkLst>
            <pc:docMk/>
            <pc:sldMk cId="3853531645" sldId="259"/>
            <ac:spMk id="43" creationId="{A8D57A06-A426-446D-B02C-A2DC6B62E45E}"/>
          </ac:spMkLst>
        </pc:spChg>
        <pc:picChg chg="add mod">
          <ac:chgData name="NEXAR HERNANDO VILLAR ASTUDILLO" userId="33018a77f74dfb6a" providerId="LiveId" clId="{0AA2CC3D-070A-4BFF-B72B-DE4E40243D12}" dt="2021-11-23T21:26:50.333" v="13" actId="26606"/>
          <ac:picMkLst>
            <pc:docMk/>
            <pc:sldMk cId="3853531645" sldId="259"/>
            <ac:picMk id="2" creationId="{DF950449-8BDE-46F5-90FA-4417917E8F26}"/>
          </ac:picMkLst>
        </pc:picChg>
        <pc:picChg chg="del mod">
          <ac:chgData name="NEXAR HERNANDO VILLAR ASTUDILLO" userId="33018a77f74dfb6a" providerId="LiveId" clId="{0AA2CC3D-070A-4BFF-B72B-DE4E40243D12}" dt="2021-11-23T21:26:38.693" v="7" actId="478"/>
          <ac:picMkLst>
            <pc:docMk/>
            <pc:sldMk cId="3853531645" sldId="259"/>
            <ac:picMk id="3" creationId="{289818ED-F308-414B-A1A0-224F710BF5BF}"/>
          </ac:picMkLst>
        </pc:picChg>
        <pc:cxnChg chg="add del">
          <ac:chgData name="NEXAR HERNANDO VILLAR ASTUDILLO" userId="33018a77f74dfb6a" providerId="LiveId" clId="{0AA2CC3D-070A-4BFF-B72B-DE4E40243D12}" dt="2021-11-23T21:26:13.575" v="6" actId="26606"/>
          <ac:cxnSpMkLst>
            <pc:docMk/>
            <pc:sldMk cId="3853531645" sldId="259"/>
            <ac:cxnSpMk id="14" creationId="{469F4FF8-F8B0-4630-BA1B-0D8B324CD5FF}"/>
          </ac:cxnSpMkLst>
        </pc:cxnChg>
        <pc:cxnChg chg="add del">
          <ac:chgData name="NEXAR HERNANDO VILLAR ASTUDILLO" userId="33018a77f74dfb6a" providerId="LiveId" clId="{0AA2CC3D-070A-4BFF-B72B-DE4E40243D12}" dt="2021-11-23T21:26:11.684" v="3" actId="26606"/>
          <ac:cxnSpMkLst>
            <pc:docMk/>
            <pc:sldMk cId="3853531645" sldId="259"/>
            <ac:cxnSpMk id="25" creationId="{469F4FF8-F8B0-4630-BA1B-0D8B324CD5F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9DA33-2090-40B6-A619-5D51E4D46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9BCAC4-AF5E-4D5E-897C-AAFB09FF3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A84576-0FCF-4E81-B4FB-56AA77DF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C67711-94C8-4BCE-83B1-3F5FB8CD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84DE6-CA75-4636-A02B-9449022D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275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AB61D-BB83-43CA-995B-32A52B80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6804C9-0883-411D-90D3-97B9A14D2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3F2D02-0107-491D-8188-39698542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A9C6B-AFBA-465F-BCF7-274E6547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0E14C1-405E-4A6A-8386-16881BA7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871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A2B192-EAB8-412F-A5B7-E23297552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744234-862B-48A1-9870-A0ABA45BC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469BAE-E88A-4DD8-9DAF-29471584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350CD0-C12F-4684-806B-AA3D02F6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A4D6E0-6AEE-45FE-9BD1-7A7AF301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523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A01D9-A7AF-450E-BC45-268A2084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B46C6-625E-470C-B55A-4730A312C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BB7AE6-0311-49F8-A84E-46FAEC7F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01296A-7814-4770-980C-F3B329C1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6F2C7B-CCD0-4D6A-8517-8E38802A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02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D151-5349-46F5-9075-CE4EADE8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8358AC-3F7D-4647-87B4-6A80B63F2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2D9C38-0717-4773-A7D4-F9F21EC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9CF3CE-D258-481C-A4D8-755D483F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DF5A73-E180-402D-9C3D-A3E756C1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762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1E2D0-0237-4F3A-82EA-C5F5DC8D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00B763-B917-4624-866E-870823F2D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1DC50E-22F0-4181-9068-1AF97A7DB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40E6DC-B00D-4491-8C65-19409003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A5F1-F744-4443-81A9-31D1FAC6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4A65CC-13F3-49FF-87A2-C9E43183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504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8AD59-53FC-4695-872F-B6B402DD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E3933D-A72A-495E-AC04-DD69CCFA5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EA096-E627-472C-9C24-9314D56DB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D9CDF5-4B01-45BB-87EC-3E6CF4310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E2B16F-2C78-4F44-92A9-105D7267E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CCC673-16EA-492C-803D-775616F0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F98596-D84A-478D-829E-ADB8E8FF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121873-634A-49E9-9047-630323D6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34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2D53D-E7A8-4391-A8CD-836A068B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89B85-62F7-4DAE-8DB9-5E345371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7BFFE9-102B-4094-8D6E-FBDBA694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971954-17A9-4A13-B5A3-BF44F815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002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B4E8DC-3E9A-4033-95B4-DC912E76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245C24-9D1D-4EE8-89B5-4F4C4DB3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061378-EC46-44C1-98B0-1A3D8CBA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73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4EBC9-CE0A-41AA-B91D-3341348C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9E2AE-D666-4CF8-9449-621E121B7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3FC7C7-51E8-4EB8-ACAE-DF6A2DD40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F29261-96CB-42A5-A4B2-05A16EA5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AAF42E-8523-4DDD-ACC9-921BD811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F72198-D260-4D28-934A-AB64BAE6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62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3E6AA-67E0-435C-81AC-CC7019C5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E4EC8A-783B-4CE8-A8B3-F2B1AFA04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46404A-CCB6-4E50-91DC-4EB76EF8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6A50D4-F561-437F-9543-CA15582C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681781-A8D7-4D51-A599-2D024399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5BCA27-2656-4DB4-986B-176DEC91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166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B2EB32-DE1A-4E14-BE49-15AED7BC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C33116-9CE2-4DDE-A96C-99894E0A3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37BFE-D93C-44AD-8B88-26C0897C5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2A901-764E-4C28-A25D-47018CF9AE85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475FD-2F76-40E0-AE7C-7BBC79AD2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D18529-6F7D-4FC1-939B-A3FB60A9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7F55-4406-41CE-B0FA-23D1E2447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136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950449-8BDE-46F5-90FA-4417917E8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1675"/>
            <a:ext cx="11277600" cy="44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31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NEXAR HERNANDO VILLAR ASTUDILLO</dc:creator>
  <cp:lastModifiedBy>NEXAR HERNANDO VILLAR ASTUDILLO</cp:lastModifiedBy>
  <cp:revision>1</cp:revision>
  <dcterms:created xsi:type="dcterms:W3CDTF">2021-11-23T21:08:22Z</dcterms:created>
  <dcterms:modified xsi:type="dcterms:W3CDTF">2021-11-23T21:26:55Z</dcterms:modified>
</cp:coreProperties>
</file>