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E1784-4C35-4158-85AC-92FA3D6F7A32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C5E3-FB16-4F15-AD59-A2362C4C0DF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496944" cy="5904656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>PLAN DE SAN LUIS </a:t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>Documento político proclamado desde San Antonio, Texas, por el líder del movimiento revolucionario mexicano y candidato presidencial del Partido Nacional Anti reeleccionista, Francisco I. Madero. Este manifiesto convocaba a levantarse en armas el 20 de noviembre de 1910, para llevar a cabo el derrocamiento del porfiriato, el establecimiento de elecciones libres y democráticas, así como también se comprometía a restituir a los campesinos las tierras que les habían sido arrebatadas por los hacendados.</a:t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PLAN DE SAN LUIS   Documento político proclamado desde San Antonio, Texas, por el líder del movimiento revolucionario mexicano y candidato presidencial del Partido Nacional Anti reeleccionista, Francisco I. Madero. Este manifiesto convocaba a levantarse en armas el 20 de noviembre de 1910, para llevar a cabo el derrocamiento del porfiriato, el establecimiento de elecciones libres y democráticas, así como también se comprometía a restituir a los campesinos las tierras que les habían sido arrebatadas por los hacendados.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PLAN DE SAN LUIS   Documento político proclamado desde San Antonio, Texas, por el líder del movimiento revolucionario mexicano y candidato presidencial del Partido Nacional Anti reeleccionista, Francisco I. Madero. Este manifiesto convocaba a levantarse en armas el 20 de noviembre de 1910, para llevar a cabo el derrocamiento del porfiriato, el establecimiento de elecciones libres y democráticas, así como también se comprometía a restituir a los campesinos las tierras que les habían sido arrebatadas por los hacendados. </dc:title>
  <dc:creator>casa</dc:creator>
  <cp:lastModifiedBy>casa</cp:lastModifiedBy>
  <cp:revision>1</cp:revision>
  <dcterms:created xsi:type="dcterms:W3CDTF">2011-03-08T05:21:17Z</dcterms:created>
  <dcterms:modified xsi:type="dcterms:W3CDTF">2011-03-08T05:24:33Z</dcterms:modified>
</cp:coreProperties>
</file>