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5" r:id="rId2"/>
    <p:sldId id="256" r:id="rId3"/>
    <p:sldId id="257" r:id="rId4"/>
    <p:sldId id="258" r:id="rId5"/>
    <p:sldId id="259" r:id="rId6"/>
    <p:sldId id="260" r:id="rId7"/>
    <p:sldId id="262" r:id="rId8"/>
    <p:sldId id="263"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5F654838-63E9-485A-95A3-2D64B2882882}">
          <p14:sldIdLst>
            <p14:sldId id="265"/>
            <p14:sldId id="256"/>
            <p14:sldId id="257"/>
            <p14:sldId id="258"/>
            <p14:sldId id="259"/>
            <p14:sldId id="260"/>
            <p14:sldId id="262"/>
            <p14:sldId id="263"/>
            <p14:sldId id="266"/>
            <p14:sldId id="267"/>
            <p14:sldId id="268"/>
            <p14:sldId id="269"/>
            <p14:sldId id="270"/>
            <p14:sldId id="271"/>
            <p14:sldId id="272"/>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000066" mc:Ignorable=""/>
    <a:srgbClr xmlns:mc="http://schemas.openxmlformats.org/markup-compatibility/2006" xmlns:a14="http://schemas.microsoft.com/office/drawing/2010/main" val="660033"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89" autoAdjust="0"/>
  </p:normalViewPr>
  <p:slideViewPr>
    <p:cSldViewPr>
      <p:cViewPr varScale="1">
        <p:scale>
          <a:sx n="64" d="100"/>
          <a:sy n="64" d="100"/>
        </p:scale>
        <p:origin x="-6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mailxmail.com/curso-autoestima-calidad/formacion-autoestima"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www.mailxmail.com/curso-autoestima-calidad/obstaculos-adecuada-autoestima"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www.mailxmail.com/curso-autoestima-calidad/como-sanar-mejorar-autoestim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mailxmail.com/curso-autoestima-calidad/formacion-autoestima"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mailxmail.com/curso-autoestima-calidad/obstaculos-adecuada-autoestima"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www.mailxmail.com/curso-autoestima-calidad/como-sanar-mejorar-autoestima"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3908F-373D-4A38-B779-AD78FD327FD1}" type="doc">
      <dgm:prSet loTypeId="urn:microsoft.com/office/officeart/2005/8/layout/hProcess3" loCatId="process" qsTypeId="urn:microsoft.com/office/officeart/2005/8/quickstyle/simple1" qsCatId="simple" csTypeId="urn:microsoft.com/office/officeart/2005/8/colors/accent4_2" csCatId="accent4" phldr="1"/>
      <dgm:spPr/>
    </dgm:pt>
    <dgm:pt modelId="{FBE29EF0-7954-4344-9CAB-F733F4C757EC}">
      <dgm:prSet phldrT="[Texto]" custT="1"/>
      <dgm:spPr/>
      <dgm:t>
        <a:bodyPr/>
        <a:lstStyle/>
        <a:p>
          <a:r>
            <a:rPr lang="es-PA" sz="2400" b="1" u="sng" dirty="0" smtClean="0">
              <a:latin typeface="Arial" pitchFamily="34" charset="0"/>
              <a:ea typeface="Times New Roman"/>
              <a:cs typeface="Arial" pitchFamily="34" charset="0"/>
              <a:hlinkClick xmlns:r="http://schemas.openxmlformats.org/officeDocument/2006/relationships" r:id="rId1" tooltip="La formación de la autoestima"/>
            </a:rPr>
            <a:t>La formación de la autoestima</a:t>
          </a:r>
          <a:endParaRPr lang="es-PA" sz="2400" dirty="0"/>
        </a:p>
      </dgm:t>
    </dgm:pt>
    <dgm:pt modelId="{DAF2D83D-838F-43A7-B61D-36445389CB1E}" type="parTrans" cxnId="{FCD9DAF6-1D21-4523-9D7E-C7C2ABCE279B}">
      <dgm:prSet/>
      <dgm:spPr/>
      <dgm:t>
        <a:bodyPr/>
        <a:lstStyle/>
        <a:p>
          <a:endParaRPr lang="es-PA"/>
        </a:p>
      </dgm:t>
    </dgm:pt>
    <dgm:pt modelId="{16A6C8CD-C8B9-45D2-85EA-1724F43E0C86}" type="sibTrans" cxnId="{FCD9DAF6-1D21-4523-9D7E-C7C2ABCE279B}">
      <dgm:prSet/>
      <dgm:spPr/>
      <dgm:t>
        <a:bodyPr/>
        <a:lstStyle/>
        <a:p>
          <a:endParaRPr lang="es-PA"/>
        </a:p>
      </dgm:t>
    </dgm:pt>
    <dgm:pt modelId="{4A30A107-A13D-4AC3-BBDD-A3AD5128DA37}" type="pres">
      <dgm:prSet presAssocID="{5423908F-373D-4A38-B779-AD78FD327FD1}" presName="Name0" presStyleCnt="0">
        <dgm:presLayoutVars>
          <dgm:dir/>
          <dgm:animLvl val="lvl"/>
          <dgm:resizeHandles val="exact"/>
        </dgm:presLayoutVars>
      </dgm:prSet>
      <dgm:spPr/>
    </dgm:pt>
    <dgm:pt modelId="{7983EE6A-12CC-44B3-B7B2-6BC95C7B9AF0}" type="pres">
      <dgm:prSet presAssocID="{5423908F-373D-4A38-B779-AD78FD327FD1}" presName="dummy" presStyleCnt="0"/>
      <dgm:spPr/>
    </dgm:pt>
    <dgm:pt modelId="{59535BB4-330B-4FA9-9679-B7CE7E6FA55C}" type="pres">
      <dgm:prSet presAssocID="{5423908F-373D-4A38-B779-AD78FD327FD1}" presName="linH" presStyleCnt="0"/>
      <dgm:spPr/>
    </dgm:pt>
    <dgm:pt modelId="{F513FB15-DA16-4BDA-B411-860A81E9D1CE}" type="pres">
      <dgm:prSet presAssocID="{5423908F-373D-4A38-B779-AD78FD327FD1}" presName="padding1" presStyleCnt="0"/>
      <dgm:spPr/>
    </dgm:pt>
    <dgm:pt modelId="{F773C22A-C98C-479A-8FA6-5AC6FF5D8FCE}" type="pres">
      <dgm:prSet presAssocID="{FBE29EF0-7954-4344-9CAB-F733F4C757EC}" presName="linV" presStyleCnt="0"/>
      <dgm:spPr/>
    </dgm:pt>
    <dgm:pt modelId="{6AAD9449-ACE5-4C88-8268-8301179F34AF}" type="pres">
      <dgm:prSet presAssocID="{FBE29EF0-7954-4344-9CAB-F733F4C757EC}" presName="spVertical1" presStyleCnt="0"/>
      <dgm:spPr/>
    </dgm:pt>
    <dgm:pt modelId="{5F12F6D9-19A9-4F59-92EC-47C2BE208913}" type="pres">
      <dgm:prSet presAssocID="{FBE29EF0-7954-4344-9CAB-F733F4C757EC}" presName="parTx" presStyleLbl="revTx" presStyleIdx="0" presStyleCnt="1">
        <dgm:presLayoutVars>
          <dgm:chMax val="0"/>
          <dgm:chPref val="0"/>
          <dgm:bulletEnabled val="1"/>
        </dgm:presLayoutVars>
      </dgm:prSet>
      <dgm:spPr/>
      <dgm:t>
        <a:bodyPr/>
        <a:lstStyle/>
        <a:p>
          <a:endParaRPr lang="es-PA"/>
        </a:p>
      </dgm:t>
    </dgm:pt>
    <dgm:pt modelId="{562A702B-4A34-4C28-8127-E9DCA47A4852}" type="pres">
      <dgm:prSet presAssocID="{FBE29EF0-7954-4344-9CAB-F733F4C757EC}" presName="spVertical2" presStyleCnt="0"/>
      <dgm:spPr/>
    </dgm:pt>
    <dgm:pt modelId="{8162FA2F-C00E-495E-88E2-04E21590EF73}" type="pres">
      <dgm:prSet presAssocID="{FBE29EF0-7954-4344-9CAB-F733F4C757EC}" presName="spVertical3" presStyleCnt="0"/>
      <dgm:spPr/>
    </dgm:pt>
    <dgm:pt modelId="{D7D718A9-17F9-43C2-926A-932D3B8C6496}" type="pres">
      <dgm:prSet presAssocID="{5423908F-373D-4A38-B779-AD78FD327FD1}" presName="padding2" presStyleCnt="0"/>
      <dgm:spPr/>
    </dgm:pt>
    <dgm:pt modelId="{A0E2FC28-72CD-45C5-B3C5-6149347980C9}" type="pres">
      <dgm:prSet presAssocID="{5423908F-373D-4A38-B779-AD78FD327FD1}" presName="negArrow" presStyleCnt="0"/>
      <dgm:spPr/>
    </dgm:pt>
    <dgm:pt modelId="{B34C1B9C-E051-468A-A067-769C954FC18B}" type="pres">
      <dgm:prSet presAssocID="{5423908F-373D-4A38-B779-AD78FD327FD1}" presName="backgroundArrow" presStyleLbl="node1" presStyleIdx="0" presStyleCnt="1" custScaleY="340038" custLinFactNeighborY="-11772"/>
      <dgm:spPr/>
    </dgm:pt>
  </dgm:ptLst>
  <dgm:cxnLst>
    <dgm:cxn modelId="{12889F42-B3FB-48F1-891D-E161E138E350}" type="presOf" srcId="{5423908F-373D-4A38-B779-AD78FD327FD1}" destId="{4A30A107-A13D-4AC3-BBDD-A3AD5128DA37}" srcOrd="0" destOrd="0" presId="urn:microsoft.com/office/officeart/2005/8/layout/hProcess3"/>
    <dgm:cxn modelId="{C7E8F794-43C9-4454-88F7-49D08E5645FA}" type="presOf" srcId="{FBE29EF0-7954-4344-9CAB-F733F4C757EC}" destId="{5F12F6D9-19A9-4F59-92EC-47C2BE208913}" srcOrd="0" destOrd="0" presId="urn:microsoft.com/office/officeart/2005/8/layout/hProcess3"/>
    <dgm:cxn modelId="{FCD9DAF6-1D21-4523-9D7E-C7C2ABCE279B}" srcId="{5423908F-373D-4A38-B779-AD78FD327FD1}" destId="{FBE29EF0-7954-4344-9CAB-F733F4C757EC}" srcOrd="0" destOrd="0" parTransId="{DAF2D83D-838F-43A7-B61D-36445389CB1E}" sibTransId="{16A6C8CD-C8B9-45D2-85EA-1724F43E0C86}"/>
    <dgm:cxn modelId="{E88FDAE9-F683-45FC-A6E8-C7A6EE8373B4}" type="presParOf" srcId="{4A30A107-A13D-4AC3-BBDD-A3AD5128DA37}" destId="{7983EE6A-12CC-44B3-B7B2-6BC95C7B9AF0}" srcOrd="0" destOrd="0" presId="urn:microsoft.com/office/officeart/2005/8/layout/hProcess3"/>
    <dgm:cxn modelId="{027CE626-190B-4C12-9180-74308A937D35}" type="presParOf" srcId="{4A30A107-A13D-4AC3-BBDD-A3AD5128DA37}" destId="{59535BB4-330B-4FA9-9679-B7CE7E6FA55C}" srcOrd="1" destOrd="0" presId="urn:microsoft.com/office/officeart/2005/8/layout/hProcess3"/>
    <dgm:cxn modelId="{E43F720B-BDFC-4AFD-8016-91B555F3FFB1}" type="presParOf" srcId="{59535BB4-330B-4FA9-9679-B7CE7E6FA55C}" destId="{F513FB15-DA16-4BDA-B411-860A81E9D1CE}" srcOrd="0" destOrd="0" presId="urn:microsoft.com/office/officeart/2005/8/layout/hProcess3"/>
    <dgm:cxn modelId="{7169D584-5D0E-4896-9D01-6CA9DAB1D87B}" type="presParOf" srcId="{59535BB4-330B-4FA9-9679-B7CE7E6FA55C}" destId="{F773C22A-C98C-479A-8FA6-5AC6FF5D8FCE}" srcOrd="1" destOrd="0" presId="urn:microsoft.com/office/officeart/2005/8/layout/hProcess3"/>
    <dgm:cxn modelId="{60588008-DC73-4D92-8DC0-4B5D2E49247C}" type="presParOf" srcId="{F773C22A-C98C-479A-8FA6-5AC6FF5D8FCE}" destId="{6AAD9449-ACE5-4C88-8268-8301179F34AF}" srcOrd="0" destOrd="0" presId="urn:microsoft.com/office/officeart/2005/8/layout/hProcess3"/>
    <dgm:cxn modelId="{768299AF-DAC5-4515-A9D3-4AC2BD384E3F}" type="presParOf" srcId="{F773C22A-C98C-479A-8FA6-5AC6FF5D8FCE}" destId="{5F12F6D9-19A9-4F59-92EC-47C2BE208913}" srcOrd="1" destOrd="0" presId="urn:microsoft.com/office/officeart/2005/8/layout/hProcess3"/>
    <dgm:cxn modelId="{70155B44-7D65-4971-B35D-6934FBF2195E}" type="presParOf" srcId="{F773C22A-C98C-479A-8FA6-5AC6FF5D8FCE}" destId="{562A702B-4A34-4C28-8127-E9DCA47A4852}" srcOrd="2" destOrd="0" presId="urn:microsoft.com/office/officeart/2005/8/layout/hProcess3"/>
    <dgm:cxn modelId="{3DB73326-8105-4668-A5AE-26C52BDF3379}" type="presParOf" srcId="{F773C22A-C98C-479A-8FA6-5AC6FF5D8FCE}" destId="{8162FA2F-C00E-495E-88E2-04E21590EF73}" srcOrd="3" destOrd="0" presId="urn:microsoft.com/office/officeart/2005/8/layout/hProcess3"/>
    <dgm:cxn modelId="{005E5942-FD95-4C69-8C05-E774E3614B1A}" type="presParOf" srcId="{59535BB4-330B-4FA9-9679-B7CE7E6FA55C}" destId="{D7D718A9-17F9-43C2-926A-932D3B8C6496}" srcOrd="2" destOrd="0" presId="urn:microsoft.com/office/officeart/2005/8/layout/hProcess3"/>
    <dgm:cxn modelId="{53476682-816D-4B53-ACFC-668CA54953C6}" type="presParOf" srcId="{59535BB4-330B-4FA9-9679-B7CE7E6FA55C}" destId="{A0E2FC28-72CD-45C5-B3C5-6149347980C9}" srcOrd="3" destOrd="0" presId="urn:microsoft.com/office/officeart/2005/8/layout/hProcess3"/>
    <dgm:cxn modelId="{920E47EB-12C2-4ACD-BBA1-A5980C3C6A6C}" type="presParOf" srcId="{59535BB4-330B-4FA9-9679-B7CE7E6FA55C}" destId="{B34C1B9C-E051-468A-A067-769C954FC18B}"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DAC5-99C0-42C1-90C3-7F56EAD6455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A"/>
        </a:p>
      </dgm:t>
    </dgm:pt>
    <dgm:pt modelId="{0F442058-2358-4FC2-A978-FE151E84AB69}">
      <dgm:prSet phldrT="[Texto]">
        <dgm:style>
          <a:lnRef idx="1">
            <a:schemeClr val="accent1"/>
          </a:lnRef>
          <a:fillRef idx="2">
            <a:schemeClr val="accent1"/>
          </a:fillRef>
          <a:effectRef idx="1">
            <a:schemeClr val="accent1"/>
          </a:effectRef>
          <a:fontRef idx="minor">
            <a:schemeClr val="dk1"/>
          </a:fontRef>
        </dgm:style>
      </dgm:prSet>
      <dgm:spPr/>
      <dgm:t>
        <a:bodyPr/>
        <a:lstStyle/>
        <a:p>
          <a:pPr algn="just"/>
          <a:r>
            <a:rPr lang="es-PA" dirty="0" smtClean="0">
              <a:solidFill>
                <a:srgbClr xmlns:mc="http://schemas.openxmlformats.org/markup-compatibility/2006" xmlns:a14="http://schemas.microsoft.com/office/drawing/2010/main" val="000066" mc:Ignorable=""/>
              </a:solidFill>
              <a:latin typeface="Arial" pitchFamily="34" charset="0"/>
              <a:cs typeface="Arial" pitchFamily="34" charset="0"/>
            </a:rPr>
            <a:t>El plano de los conceptos, es decir, las ideas que las personas tiene de sí mismas.</a:t>
          </a:r>
          <a:endParaRPr lang="es-PA" dirty="0">
            <a:solidFill>
              <a:srgbClr xmlns:mc="http://schemas.openxmlformats.org/markup-compatibility/2006" xmlns:a14="http://schemas.microsoft.com/office/drawing/2010/main" val="000066" mc:Ignorable=""/>
            </a:solidFill>
          </a:endParaRPr>
        </a:p>
      </dgm:t>
    </dgm:pt>
    <dgm:pt modelId="{88B94D3B-6F16-4C16-A442-477BC102A9A3}" type="parTrans" cxnId="{8D4E9995-0B52-40AC-ACF8-84050C044EF8}">
      <dgm:prSet/>
      <dgm:spPr/>
      <dgm:t>
        <a:bodyPr/>
        <a:lstStyle/>
        <a:p>
          <a:endParaRPr lang="es-PA"/>
        </a:p>
      </dgm:t>
    </dgm:pt>
    <dgm:pt modelId="{2F1170B0-C800-410C-8CBD-D344755849B2}" type="sibTrans" cxnId="{8D4E9995-0B52-40AC-ACF8-84050C044EF8}">
      <dgm:prSet/>
      <dgm:spPr/>
      <dgm:t>
        <a:bodyPr/>
        <a:lstStyle/>
        <a:p>
          <a:endParaRPr lang="es-PA"/>
        </a:p>
      </dgm:t>
    </dgm:pt>
    <dgm:pt modelId="{65F2D350-1BB3-4A8E-A901-974CD3940FF0}">
      <dgm:prSet phldrT="[Texto]">
        <dgm:style>
          <a:lnRef idx="1">
            <a:schemeClr val="accent1"/>
          </a:lnRef>
          <a:fillRef idx="2">
            <a:schemeClr val="accent1"/>
          </a:fillRef>
          <a:effectRef idx="1">
            <a:schemeClr val="accent1"/>
          </a:effectRef>
          <a:fontRef idx="minor">
            <a:schemeClr val="dk1"/>
          </a:fontRef>
        </dgm:style>
      </dgm:prSet>
      <dgm:spPr/>
      <dgm:t>
        <a:bodyPr/>
        <a:lstStyle/>
        <a:p>
          <a:pPr algn="just"/>
          <a:r>
            <a:rPr lang="es-PA" dirty="0" smtClean="0">
              <a:solidFill>
                <a:srgbClr xmlns:mc="http://schemas.openxmlformats.org/markup-compatibility/2006" xmlns:a14="http://schemas.microsoft.com/office/drawing/2010/main" val="000066" mc:Ignorable=""/>
              </a:solidFill>
              <a:latin typeface="Arial" pitchFamily="34" charset="0"/>
              <a:cs typeface="Arial" pitchFamily="34" charset="0"/>
            </a:rPr>
            <a:t>El plano de las imágenes</a:t>
          </a:r>
          <a:r>
            <a:rPr lang="es-PA"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dirty="0" smtClean="0">
              <a:solidFill>
                <a:srgbClr xmlns:mc="http://schemas.openxmlformats.org/markup-compatibility/2006" xmlns:a14="http://schemas.microsoft.com/office/drawing/2010/main" val="000066" mc:Ignorable=""/>
              </a:solidFill>
              <a:latin typeface="Arial" pitchFamily="34" charset="0"/>
              <a:cs typeface="Arial" pitchFamily="34" charset="0"/>
            </a:rPr>
            <a:t>personales interiorizadas, es decir, como las personas valoran su cuerpo, su apariencia, implementan o no el autocuidado.</a:t>
          </a:r>
          <a:endParaRPr lang="es-PA" dirty="0">
            <a:solidFill>
              <a:srgbClr xmlns:mc="http://schemas.openxmlformats.org/markup-compatibility/2006" xmlns:a14="http://schemas.microsoft.com/office/drawing/2010/main" val="000066" mc:Ignorable=""/>
            </a:solidFill>
          </a:endParaRPr>
        </a:p>
      </dgm:t>
    </dgm:pt>
    <dgm:pt modelId="{E5444DB7-F20A-4F3B-9E59-98138FB98207}" type="parTrans" cxnId="{6BBE078C-341A-41A3-9283-6345B98F6E59}">
      <dgm:prSet/>
      <dgm:spPr/>
      <dgm:t>
        <a:bodyPr/>
        <a:lstStyle/>
        <a:p>
          <a:endParaRPr lang="es-PA"/>
        </a:p>
      </dgm:t>
    </dgm:pt>
    <dgm:pt modelId="{6557EA2D-7411-48CD-A34F-6CAC6B28CC48}" type="sibTrans" cxnId="{6BBE078C-341A-41A3-9283-6345B98F6E59}">
      <dgm:prSet/>
      <dgm:spPr/>
      <dgm:t>
        <a:bodyPr/>
        <a:lstStyle/>
        <a:p>
          <a:endParaRPr lang="es-PA"/>
        </a:p>
      </dgm:t>
    </dgm:pt>
    <dgm:pt modelId="{5C83E3B5-9634-402D-B5EE-DC61CD94C493}">
      <dgm:prSet phldrT="[Texto]">
        <dgm:style>
          <a:lnRef idx="1">
            <a:schemeClr val="accent1"/>
          </a:lnRef>
          <a:fillRef idx="2">
            <a:schemeClr val="accent1"/>
          </a:fillRef>
          <a:effectRef idx="1">
            <a:schemeClr val="accent1"/>
          </a:effectRef>
          <a:fontRef idx="minor">
            <a:schemeClr val="dk1"/>
          </a:fontRef>
        </dgm:style>
      </dgm:prSet>
      <dgm:spPr/>
      <dgm:t>
        <a:bodyPr/>
        <a:lstStyle/>
        <a:p>
          <a:pPr algn="just"/>
          <a:r>
            <a:rPr lang="es-PA" dirty="0" smtClean="0">
              <a:solidFill>
                <a:srgbClr xmlns:mc="http://schemas.openxmlformats.org/markup-compatibility/2006" xmlns:a14="http://schemas.microsoft.com/office/drawing/2010/main" val="000066" mc:Ignorable=""/>
              </a:solidFill>
            </a:rPr>
            <a:t>El plano de las </a:t>
          </a:r>
          <a:r>
            <a:rPr lang="es-PA" b="0" i="0" dirty="0" smtClean="0">
              <a:solidFill>
                <a:srgbClr xmlns:mc="http://schemas.openxmlformats.org/markup-compatibility/2006" xmlns:a14="http://schemas.microsoft.com/office/drawing/2010/main" val="000066" mc:Ignorable=""/>
              </a:solidFill>
            </a:rPr>
            <a:t>evaluaciones</a:t>
          </a:r>
          <a:r>
            <a:rPr lang="es-PA" dirty="0" smtClean="0">
              <a:solidFill>
                <a:srgbClr xmlns:mc="http://schemas.openxmlformats.org/markup-compatibility/2006" xmlns:a14="http://schemas.microsoft.com/office/drawing/2010/main" val="000066" mc:Ignorable=""/>
              </a:solidFill>
            </a:rPr>
            <a:t> personales, es decir, cuando las personas se examinan a sí mismas y llegan a algún tipo de conclusión. Se habla aquí de la </a:t>
          </a:r>
          <a:r>
            <a:rPr lang="es-PA" b="0" i="0" dirty="0" smtClean="0">
              <a:solidFill>
                <a:srgbClr xmlns:mc="http://schemas.openxmlformats.org/markup-compatibility/2006" xmlns:a14="http://schemas.microsoft.com/office/drawing/2010/main" val="000066" mc:Ignorable=""/>
              </a:solidFill>
            </a:rPr>
            <a:t>autoevaluación</a:t>
          </a:r>
          <a:r>
            <a:rPr lang="es-PA" dirty="0" smtClean="0"/>
            <a:t>. </a:t>
          </a:r>
          <a:endParaRPr lang="es-PA" dirty="0"/>
        </a:p>
      </dgm:t>
    </dgm:pt>
    <dgm:pt modelId="{22054B1D-8851-48E6-AFDE-324AE7BD9739}" type="parTrans" cxnId="{8A4D7BFB-2448-4651-A4D9-19188EE13D23}">
      <dgm:prSet/>
      <dgm:spPr/>
      <dgm:t>
        <a:bodyPr/>
        <a:lstStyle/>
        <a:p>
          <a:endParaRPr lang="es-PA"/>
        </a:p>
      </dgm:t>
    </dgm:pt>
    <dgm:pt modelId="{C60CCADB-04E0-4B8B-98ED-0967361446C7}" type="sibTrans" cxnId="{8A4D7BFB-2448-4651-A4D9-19188EE13D23}">
      <dgm:prSet/>
      <dgm:spPr/>
      <dgm:t>
        <a:bodyPr/>
        <a:lstStyle/>
        <a:p>
          <a:endParaRPr lang="es-PA"/>
        </a:p>
      </dgm:t>
    </dgm:pt>
    <dgm:pt modelId="{29AB26D9-534D-46DD-90E4-244AB9DB8BDB}" type="pres">
      <dgm:prSet presAssocID="{F761DAC5-99C0-42C1-90C3-7F56EAD64553}" presName="Name0" presStyleCnt="0">
        <dgm:presLayoutVars>
          <dgm:dir/>
          <dgm:resizeHandles val="exact"/>
        </dgm:presLayoutVars>
      </dgm:prSet>
      <dgm:spPr/>
      <dgm:t>
        <a:bodyPr/>
        <a:lstStyle/>
        <a:p>
          <a:endParaRPr lang="es-PA"/>
        </a:p>
      </dgm:t>
    </dgm:pt>
    <dgm:pt modelId="{2886D0F9-841D-455D-947C-9A670BF8FB93}" type="pres">
      <dgm:prSet presAssocID="{0F442058-2358-4FC2-A978-FE151E84AB69}" presName="node" presStyleLbl="node1" presStyleIdx="0" presStyleCnt="3" custScaleX="128157" custScaleY="61377" custLinFactNeighborX="69672" custLinFactNeighborY="-10713">
        <dgm:presLayoutVars>
          <dgm:bulletEnabled val="1"/>
        </dgm:presLayoutVars>
      </dgm:prSet>
      <dgm:spPr/>
      <dgm:t>
        <a:bodyPr/>
        <a:lstStyle/>
        <a:p>
          <a:endParaRPr lang="es-PA"/>
        </a:p>
      </dgm:t>
    </dgm:pt>
    <dgm:pt modelId="{22B717FA-06F4-4FF1-90A6-327510629F4E}" type="pres">
      <dgm:prSet presAssocID="{2F1170B0-C800-410C-8CBD-D344755849B2}" presName="sibTrans" presStyleLbl="sibTrans1D1" presStyleIdx="0" presStyleCnt="2"/>
      <dgm:spPr/>
      <dgm:t>
        <a:bodyPr/>
        <a:lstStyle/>
        <a:p>
          <a:endParaRPr lang="es-PA"/>
        </a:p>
      </dgm:t>
    </dgm:pt>
    <dgm:pt modelId="{CC58A659-0AD1-4F0A-B887-42C3756860FF}" type="pres">
      <dgm:prSet presAssocID="{2F1170B0-C800-410C-8CBD-D344755849B2}" presName="connectorText" presStyleLbl="sibTrans1D1" presStyleIdx="0" presStyleCnt="2"/>
      <dgm:spPr/>
      <dgm:t>
        <a:bodyPr/>
        <a:lstStyle/>
        <a:p>
          <a:endParaRPr lang="es-PA"/>
        </a:p>
      </dgm:t>
    </dgm:pt>
    <dgm:pt modelId="{8CF7C15E-8320-46A7-9525-81F7DBC734F5}" type="pres">
      <dgm:prSet presAssocID="{65F2D350-1BB3-4A8E-A901-974CD3940FF0}" presName="node" presStyleLbl="node1" presStyleIdx="1" presStyleCnt="3" custScaleX="117543">
        <dgm:presLayoutVars>
          <dgm:bulletEnabled val="1"/>
        </dgm:presLayoutVars>
      </dgm:prSet>
      <dgm:spPr/>
      <dgm:t>
        <a:bodyPr/>
        <a:lstStyle/>
        <a:p>
          <a:endParaRPr lang="es-PA"/>
        </a:p>
      </dgm:t>
    </dgm:pt>
    <dgm:pt modelId="{6CBFE67E-508F-4F91-B710-5C6B1A803FC7}" type="pres">
      <dgm:prSet presAssocID="{6557EA2D-7411-48CD-A34F-6CAC6B28CC48}" presName="sibTrans" presStyleLbl="sibTrans1D1" presStyleIdx="1" presStyleCnt="2"/>
      <dgm:spPr/>
      <dgm:t>
        <a:bodyPr/>
        <a:lstStyle/>
        <a:p>
          <a:endParaRPr lang="es-PA"/>
        </a:p>
      </dgm:t>
    </dgm:pt>
    <dgm:pt modelId="{6A3ACB81-25DA-4F11-9A89-589994A909F9}" type="pres">
      <dgm:prSet presAssocID="{6557EA2D-7411-48CD-A34F-6CAC6B28CC48}" presName="connectorText" presStyleLbl="sibTrans1D1" presStyleIdx="1" presStyleCnt="2"/>
      <dgm:spPr/>
      <dgm:t>
        <a:bodyPr/>
        <a:lstStyle/>
        <a:p>
          <a:endParaRPr lang="es-PA"/>
        </a:p>
      </dgm:t>
    </dgm:pt>
    <dgm:pt modelId="{CB5B21DE-B721-4628-9504-C6B90DFB379E}" type="pres">
      <dgm:prSet presAssocID="{5C83E3B5-9634-402D-B5EE-DC61CD94C493}" presName="node" presStyleLbl="node1" presStyleIdx="2" presStyleCnt="3">
        <dgm:presLayoutVars>
          <dgm:bulletEnabled val="1"/>
        </dgm:presLayoutVars>
      </dgm:prSet>
      <dgm:spPr/>
      <dgm:t>
        <a:bodyPr/>
        <a:lstStyle/>
        <a:p>
          <a:endParaRPr lang="es-PA"/>
        </a:p>
      </dgm:t>
    </dgm:pt>
  </dgm:ptLst>
  <dgm:cxnLst>
    <dgm:cxn modelId="{2A81FE73-679C-4256-BE7D-FD0BF11E110C}" type="presOf" srcId="{5C83E3B5-9634-402D-B5EE-DC61CD94C493}" destId="{CB5B21DE-B721-4628-9504-C6B90DFB379E}" srcOrd="0" destOrd="0" presId="urn:microsoft.com/office/officeart/2005/8/layout/bProcess3"/>
    <dgm:cxn modelId="{8D4E9995-0B52-40AC-ACF8-84050C044EF8}" srcId="{F761DAC5-99C0-42C1-90C3-7F56EAD64553}" destId="{0F442058-2358-4FC2-A978-FE151E84AB69}" srcOrd="0" destOrd="0" parTransId="{88B94D3B-6F16-4C16-A442-477BC102A9A3}" sibTransId="{2F1170B0-C800-410C-8CBD-D344755849B2}"/>
    <dgm:cxn modelId="{5EC946EA-8549-406A-9596-A9E3E432E8FA}" type="presOf" srcId="{65F2D350-1BB3-4A8E-A901-974CD3940FF0}" destId="{8CF7C15E-8320-46A7-9525-81F7DBC734F5}" srcOrd="0" destOrd="0" presId="urn:microsoft.com/office/officeart/2005/8/layout/bProcess3"/>
    <dgm:cxn modelId="{12B32D0F-3AC6-4C96-97A6-2AC94F8B33E3}" type="presOf" srcId="{2F1170B0-C800-410C-8CBD-D344755849B2}" destId="{CC58A659-0AD1-4F0A-B887-42C3756860FF}" srcOrd="1" destOrd="0" presId="urn:microsoft.com/office/officeart/2005/8/layout/bProcess3"/>
    <dgm:cxn modelId="{8A4D7BFB-2448-4651-A4D9-19188EE13D23}" srcId="{F761DAC5-99C0-42C1-90C3-7F56EAD64553}" destId="{5C83E3B5-9634-402D-B5EE-DC61CD94C493}" srcOrd="2" destOrd="0" parTransId="{22054B1D-8851-48E6-AFDE-324AE7BD9739}" sibTransId="{C60CCADB-04E0-4B8B-98ED-0967361446C7}"/>
    <dgm:cxn modelId="{E44AF647-55BC-4941-9841-AB061B0A3F44}" type="presOf" srcId="{2F1170B0-C800-410C-8CBD-D344755849B2}" destId="{22B717FA-06F4-4FF1-90A6-327510629F4E}" srcOrd="0" destOrd="0" presId="urn:microsoft.com/office/officeart/2005/8/layout/bProcess3"/>
    <dgm:cxn modelId="{6BBE078C-341A-41A3-9283-6345B98F6E59}" srcId="{F761DAC5-99C0-42C1-90C3-7F56EAD64553}" destId="{65F2D350-1BB3-4A8E-A901-974CD3940FF0}" srcOrd="1" destOrd="0" parTransId="{E5444DB7-F20A-4F3B-9E59-98138FB98207}" sibTransId="{6557EA2D-7411-48CD-A34F-6CAC6B28CC48}"/>
    <dgm:cxn modelId="{43620333-CBDC-4FF6-A2E6-127011264774}" type="presOf" srcId="{F761DAC5-99C0-42C1-90C3-7F56EAD64553}" destId="{29AB26D9-534D-46DD-90E4-244AB9DB8BDB}" srcOrd="0" destOrd="0" presId="urn:microsoft.com/office/officeart/2005/8/layout/bProcess3"/>
    <dgm:cxn modelId="{272A7BD1-12C7-482C-974E-2CE559284369}" type="presOf" srcId="{6557EA2D-7411-48CD-A34F-6CAC6B28CC48}" destId="{6A3ACB81-25DA-4F11-9A89-589994A909F9}" srcOrd="1" destOrd="0" presId="urn:microsoft.com/office/officeart/2005/8/layout/bProcess3"/>
    <dgm:cxn modelId="{77E760AA-7C95-40DE-B8B7-572C7E39C5E1}" type="presOf" srcId="{0F442058-2358-4FC2-A978-FE151E84AB69}" destId="{2886D0F9-841D-455D-947C-9A670BF8FB93}" srcOrd="0" destOrd="0" presId="urn:microsoft.com/office/officeart/2005/8/layout/bProcess3"/>
    <dgm:cxn modelId="{4EAF0ED1-02A4-4334-9EAA-7466C9CA872D}" type="presOf" srcId="{6557EA2D-7411-48CD-A34F-6CAC6B28CC48}" destId="{6CBFE67E-508F-4F91-B710-5C6B1A803FC7}" srcOrd="0" destOrd="0" presId="urn:microsoft.com/office/officeart/2005/8/layout/bProcess3"/>
    <dgm:cxn modelId="{3A0CB59D-9ADB-456A-8505-8DAFDE011BF2}" type="presParOf" srcId="{29AB26D9-534D-46DD-90E4-244AB9DB8BDB}" destId="{2886D0F9-841D-455D-947C-9A670BF8FB93}" srcOrd="0" destOrd="0" presId="urn:microsoft.com/office/officeart/2005/8/layout/bProcess3"/>
    <dgm:cxn modelId="{A8D7C593-F5DD-4E9A-897D-879F7C92B92D}" type="presParOf" srcId="{29AB26D9-534D-46DD-90E4-244AB9DB8BDB}" destId="{22B717FA-06F4-4FF1-90A6-327510629F4E}" srcOrd="1" destOrd="0" presId="urn:microsoft.com/office/officeart/2005/8/layout/bProcess3"/>
    <dgm:cxn modelId="{4E5E1BFA-194C-49A0-8FE4-CAF487135A48}" type="presParOf" srcId="{22B717FA-06F4-4FF1-90A6-327510629F4E}" destId="{CC58A659-0AD1-4F0A-B887-42C3756860FF}" srcOrd="0" destOrd="0" presId="urn:microsoft.com/office/officeart/2005/8/layout/bProcess3"/>
    <dgm:cxn modelId="{F3666B20-BA33-4F19-9740-59641AA16338}" type="presParOf" srcId="{29AB26D9-534D-46DD-90E4-244AB9DB8BDB}" destId="{8CF7C15E-8320-46A7-9525-81F7DBC734F5}" srcOrd="2" destOrd="0" presId="urn:microsoft.com/office/officeart/2005/8/layout/bProcess3"/>
    <dgm:cxn modelId="{E92CB758-6A65-4261-83AF-DC39B46EE803}" type="presParOf" srcId="{29AB26D9-534D-46DD-90E4-244AB9DB8BDB}" destId="{6CBFE67E-508F-4F91-B710-5C6B1A803FC7}" srcOrd="3" destOrd="0" presId="urn:microsoft.com/office/officeart/2005/8/layout/bProcess3"/>
    <dgm:cxn modelId="{541F8624-BB3F-492B-875F-733F76EF4563}" type="presParOf" srcId="{6CBFE67E-508F-4F91-B710-5C6B1A803FC7}" destId="{6A3ACB81-25DA-4F11-9A89-589994A909F9}" srcOrd="0" destOrd="0" presId="urn:microsoft.com/office/officeart/2005/8/layout/bProcess3"/>
    <dgm:cxn modelId="{03275665-B137-42CB-B3C3-36C391CAD43A}" type="presParOf" srcId="{29AB26D9-534D-46DD-90E4-244AB9DB8BDB}" destId="{CB5B21DE-B721-4628-9504-C6B90DFB379E}"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4624A5-31F9-4ED2-B0C3-CB90A26F40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A"/>
        </a:p>
      </dgm:t>
    </dgm:pt>
    <dgm:pt modelId="{52B66701-EA7F-478C-A052-15BCCB8D8E5F}">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empleado con oportunidad de excelencia. </a:t>
          </a:r>
        </a:p>
        <a:p>
          <a:pPr algn="ctr"/>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algn="ctr"/>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padre más amoroso con sus hijos. </a:t>
          </a:r>
        </a:p>
        <a:p>
          <a:pPr algn="ctr"/>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algn="ctr"/>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amigo más fiel y </a:t>
          </a:r>
          <a:r>
            <a:rPr lang="es-PA" sz="1400" dirty="0" smtClean="0">
              <a:solidFill>
                <a:srgbClr xmlns:mc="http://schemas.openxmlformats.org/markup-compatibility/2006" xmlns:a14="http://schemas.microsoft.com/office/drawing/2010/main" val="7030A0" mc:Ignorable=""/>
              </a:solidFill>
              <a:latin typeface="Arial" pitchFamily="34" charset="0"/>
              <a:cs typeface="Arial" pitchFamily="34" charset="0"/>
            </a:rPr>
            <a:t>sincero. </a:t>
          </a:r>
          <a:endParaRPr lang="es-PA" sz="1400" dirty="0">
            <a:solidFill>
              <a:srgbClr xmlns:mc="http://schemas.openxmlformats.org/markup-compatibility/2006" xmlns:a14="http://schemas.microsoft.com/office/drawing/2010/main" val="7030A0" mc:Ignorable=""/>
            </a:solidFill>
            <a:latin typeface="Arial" pitchFamily="34" charset="0"/>
            <a:cs typeface="Arial" pitchFamily="34" charset="0"/>
          </a:endParaRPr>
        </a:p>
      </dgm:t>
    </dgm:pt>
    <dgm:pt modelId="{4F8341B0-7190-4E71-90E1-9D2D1D31DC9F}" type="parTrans" cxnId="{2A827419-2BAE-4445-8F55-34393E95F760}">
      <dgm:prSet/>
      <dgm:spPr/>
      <dgm:t>
        <a:bodyPr/>
        <a:lstStyle/>
        <a:p>
          <a:endParaRPr lang="es-PA"/>
        </a:p>
      </dgm:t>
    </dgm:pt>
    <dgm:pt modelId="{A88D83E5-580B-43A6-A187-78B1C0C7EC53}" type="sibTrans" cxnId="{2A827419-2BAE-4445-8F55-34393E95F760}">
      <dgm:prSet/>
      <dgm:spPr/>
      <dgm:t>
        <a:bodyPr/>
        <a:lstStyle/>
        <a:p>
          <a:endParaRPr lang="es-PA"/>
        </a:p>
      </dgm:t>
    </dgm:pt>
    <dgm:pt modelId="{D2FF41E9-672F-4A1E-800B-96D87ECADF12}">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estudiante más comprometido con su curso. </a:t>
          </a:r>
        </a:p>
        <a:p>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creyente que necesita de Dios.</a:t>
          </a:r>
        </a:p>
        <a:p>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 Como pensador que cuida su mente  lo máximo posible.</a:t>
          </a:r>
          <a:endParaRPr lang="es-PA" sz="1800" dirty="0">
            <a:solidFill>
              <a:srgbClr xmlns:mc="http://schemas.openxmlformats.org/markup-compatibility/2006" xmlns:a14="http://schemas.microsoft.com/office/drawing/2010/main" val="7030A0" mc:Ignorable=""/>
            </a:solidFill>
            <a:latin typeface="Arial" pitchFamily="34" charset="0"/>
            <a:cs typeface="Arial" pitchFamily="34" charset="0"/>
          </a:endParaRPr>
        </a:p>
      </dgm:t>
    </dgm:pt>
    <dgm:pt modelId="{51E2D794-EA77-42C8-80CB-00F7C0C62860}" type="parTrans" cxnId="{B2D94A5B-007E-4795-8352-523222F46BE7}">
      <dgm:prSet/>
      <dgm:spPr/>
      <dgm:t>
        <a:bodyPr/>
        <a:lstStyle/>
        <a:p>
          <a:endParaRPr lang="es-PA"/>
        </a:p>
      </dgm:t>
    </dgm:pt>
    <dgm:pt modelId="{CA729B60-17BE-4618-824D-98B937BA03B8}" type="sibTrans" cxnId="{B2D94A5B-007E-4795-8352-523222F46BE7}">
      <dgm:prSet/>
      <dgm:spPr/>
      <dgm:t>
        <a:bodyPr/>
        <a:lstStyle/>
        <a:p>
          <a:endParaRPr lang="es-PA"/>
        </a:p>
      </dgm:t>
    </dgm:pt>
    <dgm:pt modelId="{5D26A88E-89CC-48D0-9293-312221C4CDDE}">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persona que desea cambiar en verdad.</a:t>
          </a:r>
        </a:p>
        <a:p>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esposo(a) que cumple con su rol.</a:t>
          </a:r>
        </a:p>
        <a:p>
          <a:endPar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r>
            <a:rPr lang="es-PA" sz="18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ciudadano que valora su ciudad.</a:t>
          </a:r>
          <a:endParaRPr lang="es-PA" sz="1800" dirty="0">
            <a:solidFill>
              <a:srgbClr xmlns:mc="http://schemas.openxmlformats.org/markup-compatibility/2006" xmlns:a14="http://schemas.microsoft.com/office/drawing/2010/main" val="7030A0" mc:Ignorable=""/>
            </a:solidFill>
            <a:latin typeface="Arial" pitchFamily="34" charset="0"/>
            <a:cs typeface="Arial" pitchFamily="34" charset="0"/>
          </a:endParaRPr>
        </a:p>
      </dgm:t>
    </dgm:pt>
    <dgm:pt modelId="{D8345FB1-28AD-403F-B591-A2D0D38E4A1C}" type="parTrans" cxnId="{C6C67658-FE14-4BDE-AFD4-CBD56F8D5FFD}">
      <dgm:prSet/>
      <dgm:spPr/>
      <dgm:t>
        <a:bodyPr/>
        <a:lstStyle/>
        <a:p>
          <a:endParaRPr lang="es-PA"/>
        </a:p>
      </dgm:t>
    </dgm:pt>
    <dgm:pt modelId="{FA730D10-A9D1-4646-B59A-F63BB5BCEC55}" type="sibTrans" cxnId="{C6C67658-FE14-4BDE-AFD4-CBD56F8D5FFD}">
      <dgm:prSet/>
      <dgm:spPr/>
      <dgm:t>
        <a:bodyPr/>
        <a:lstStyle/>
        <a:p>
          <a:endParaRPr lang="es-PA"/>
        </a:p>
      </dgm:t>
    </dgm:pt>
    <dgm:pt modelId="{9DA123EE-6504-4337-B311-6ECD831E7FA4}" type="pres">
      <dgm:prSet presAssocID="{794624A5-31F9-4ED2-B0C3-CB90A26F40DD}" presName="Name0" presStyleCnt="0">
        <dgm:presLayoutVars>
          <dgm:dir/>
          <dgm:resizeHandles val="exact"/>
        </dgm:presLayoutVars>
      </dgm:prSet>
      <dgm:spPr/>
      <dgm:t>
        <a:bodyPr/>
        <a:lstStyle/>
        <a:p>
          <a:endParaRPr lang="es-PA"/>
        </a:p>
      </dgm:t>
    </dgm:pt>
    <dgm:pt modelId="{BD23DB9C-CECB-4B7E-B0BA-5B9DC2090F77}" type="pres">
      <dgm:prSet presAssocID="{52B66701-EA7F-478C-A052-15BCCB8D8E5F}" presName="node" presStyleLbl="node1" presStyleIdx="0" presStyleCnt="3">
        <dgm:presLayoutVars>
          <dgm:bulletEnabled val="1"/>
        </dgm:presLayoutVars>
      </dgm:prSet>
      <dgm:spPr/>
      <dgm:t>
        <a:bodyPr/>
        <a:lstStyle/>
        <a:p>
          <a:endParaRPr lang="es-PA"/>
        </a:p>
      </dgm:t>
    </dgm:pt>
    <dgm:pt modelId="{C005733C-2C6E-4157-AEEA-F08AA176006D}" type="pres">
      <dgm:prSet presAssocID="{A88D83E5-580B-43A6-A187-78B1C0C7EC53}" presName="sibTrans" presStyleCnt="0"/>
      <dgm:spPr/>
    </dgm:pt>
    <dgm:pt modelId="{4CD1848B-94F0-4216-A63D-12F5BB14B7C1}" type="pres">
      <dgm:prSet presAssocID="{D2FF41E9-672F-4A1E-800B-96D87ECADF12}" presName="node" presStyleLbl="node1" presStyleIdx="1" presStyleCnt="3" custLinFactNeighborX="-9858" custLinFactNeighborY="376">
        <dgm:presLayoutVars>
          <dgm:bulletEnabled val="1"/>
        </dgm:presLayoutVars>
      </dgm:prSet>
      <dgm:spPr/>
      <dgm:t>
        <a:bodyPr/>
        <a:lstStyle/>
        <a:p>
          <a:endParaRPr lang="es-PA"/>
        </a:p>
      </dgm:t>
    </dgm:pt>
    <dgm:pt modelId="{787D49E3-5202-43E6-80AE-4F63CAC97BCC}" type="pres">
      <dgm:prSet presAssocID="{CA729B60-17BE-4618-824D-98B937BA03B8}" presName="sibTrans" presStyleCnt="0"/>
      <dgm:spPr/>
    </dgm:pt>
    <dgm:pt modelId="{B7AAFA38-457D-439E-A055-D3FA455F5623}" type="pres">
      <dgm:prSet presAssocID="{5D26A88E-89CC-48D0-9293-312221C4CDDE}" presName="node" presStyleLbl="node1" presStyleIdx="2" presStyleCnt="3">
        <dgm:presLayoutVars>
          <dgm:bulletEnabled val="1"/>
        </dgm:presLayoutVars>
      </dgm:prSet>
      <dgm:spPr/>
      <dgm:t>
        <a:bodyPr/>
        <a:lstStyle/>
        <a:p>
          <a:endParaRPr lang="es-PA"/>
        </a:p>
      </dgm:t>
    </dgm:pt>
  </dgm:ptLst>
  <dgm:cxnLst>
    <dgm:cxn modelId="{B2D94A5B-007E-4795-8352-523222F46BE7}" srcId="{794624A5-31F9-4ED2-B0C3-CB90A26F40DD}" destId="{D2FF41E9-672F-4A1E-800B-96D87ECADF12}" srcOrd="1" destOrd="0" parTransId="{51E2D794-EA77-42C8-80CB-00F7C0C62860}" sibTransId="{CA729B60-17BE-4618-824D-98B937BA03B8}"/>
    <dgm:cxn modelId="{381384EB-9A65-4396-BED0-40826524F13E}" type="presOf" srcId="{52B66701-EA7F-478C-A052-15BCCB8D8E5F}" destId="{BD23DB9C-CECB-4B7E-B0BA-5B9DC2090F77}" srcOrd="0" destOrd="0" presId="urn:microsoft.com/office/officeart/2005/8/layout/hList6"/>
    <dgm:cxn modelId="{BEEAE41B-D9C6-41BC-B805-44005927DEEC}" type="presOf" srcId="{794624A5-31F9-4ED2-B0C3-CB90A26F40DD}" destId="{9DA123EE-6504-4337-B311-6ECD831E7FA4}" srcOrd="0" destOrd="0" presId="urn:microsoft.com/office/officeart/2005/8/layout/hList6"/>
    <dgm:cxn modelId="{6954C774-08C3-4B89-AE11-8B3A24AE5806}" type="presOf" srcId="{5D26A88E-89CC-48D0-9293-312221C4CDDE}" destId="{B7AAFA38-457D-439E-A055-D3FA455F5623}" srcOrd="0" destOrd="0" presId="urn:microsoft.com/office/officeart/2005/8/layout/hList6"/>
    <dgm:cxn modelId="{81C8776A-2A3F-4056-9AB0-5EC62CA3A559}" type="presOf" srcId="{D2FF41E9-672F-4A1E-800B-96D87ECADF12}" destId="{4CD1848B-94F0-4216-A63D-12F5BB14B7C1}" srcOrd="0" destOrd="0" presId="urn:microsoft.com/office/officeart/2005/8/layout/hList6"/>
    <dgm:cxn modelId="{2A827419-2BAE-4445-8F55-34393E95F760}" srcId="{794624A5-31F9-4ED2-B0C3-CB90A26F40DD}" destId="{52B66701-EA7F-478C-A052-15BCCB8D8E5F}" srcOrd="0" destOrd="0" parTransId="{4F8341B0-7190-4E71-90E1-9D2D1D31DC9F}" sibTransId="{A88D83E5-580B-43A6-A187-78B1C0C7EC53}"/>
    <dgm:cxn modelId="{C6C67658-FE14-4BDE-AFD4-CBD56F8D5FFD}" srcId="{794624A5-31F9-4ED2-B0C3-CB90A26F40DD}" destId="{5D26A88E-89CC-48D0-9293-312221C4CDDE}" srcOrd="2" destOrd="0" parTransId="{D8345FB1-28AD-403F-B591-A2D0D38E4A1C}" sibTransId="{FA730D10-A9D1-4646-B59A-F63BB5BCEC55}"/>
    <dgm:cxn modelId="{9CB36681-F535-4A99-8C38-378C387516A8}" type="presParOf" srcId="{9DA123EE-6504-4337-B311-6ECD831E7FA4}" destId="{BD23DB9C-CECB-4B7E-B0BA-5B9DC2090F77}" srcOrd="0" destOrd="0" presId="urn:microsoft.com/office/officeart/2005/8/layout/hList6"/>
    <dgm:cxn modelId="{AAD6B9BF-385C-44CF-AF3A-F01F59F64C07}" type="presParOf" srcId="{9DA123EE-6504-4337-B311-6ECD831E7FA4}" destId="{C005733C-2C6E-4157-AEEA-F08AA176006D}" srcOrd="1" destOrd="0" presId="urn:microsoft.com/office/officeart/2005/8/layout/hList6"/>
    <dgm:cxn modelId="{0B94B385-D5E3-4A0C-B66F-5027F8923B76}" type="presParOf" srcId="{9DA123EE-6504-4337-B311-6ECD831E7FA4}" destId="{4CD1848B-94F0-4216-A63D-12F5BB14B7C1}" srcOrd="2" destOrd="0" presId="urn:microsoft.com/office/officeart/2005/8/layout/hList6"/>
    <dgm:cxn modelId="{5D784865-F6AE-4FD1-A50F-32B04B7B0473}" type="presParOf" srcId="{9DA123EE-6504-4337-B311-6ECD831E7FA4}" destId="{787D49E3-5202-43E6-80AE-4F63CAC97BCC}" srcOrd="3" destOrd="0" presId="urn:microsoft.com/office/officeart/2005/8/layout/hList6"/>
    <dgm:cxn modelId="{9798D7ED-E048-4ED9-AEDE-3BAFFCEE9D7E}" type="presParOf" srcId="{9DA123EE-6504-4337-B311-6ECD831E7FA4}" destId="{B7AAFA38-457D-439E-A055-D3FA455F562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BAFDC-0C13-4F64-913A-D0DA4A2D2062}" type="doc">
      <dgm:prSet loTypeId="urn:microsoft.com/office/officeart/2005/8/layout/target1" loCatId="relationship" qsTypeId="urn:microsoft.com/office/officeart/2005/8/quickstyle/simple1" qsCatId="simple" csTypeId="urn:microsoft.com/office/officeart/2005/8/colors/accent1_2" csCatId="accent1" phldr="1"/>
      <dgm:spPr/>
    </dgm:pt>
    <dgm:pt modelId="{CB02EF52-48F0-44AE-8CE0-81EEFA64A769}">
      <dgm:prSet phldrT="[Texto]" custT="1"/>
      <dgm:spPr/>
      <dgm:t>
        <a:bodyPr/>
        <a:lstStyle/>
        <a:p>
          <a:r>
            <a:rPr lang="es-PA" sz="2000" b="1" dirty="0" smtClean="0">
              <a:solidFill>
                <a:srgbClr xmlns:mc="http://schemas.openxmlformats.org/markup-compatibility/2006" xmlns:a14="http://schemas.microsoft.com/office/drawing/2010/main" val="00B050" mc:Ignorable=""/>
              </a:solidFill>
              <a:latin typeface="Arial" pitchFamily="34" charset="0"/>
              <a:cs typeface="Arial" pitchFamily="34" charset="0"/>
            </a:rPr>
            <a:t>El cuidado y aprecio corporal recibido en la infancia/adolescencia</a:t>
          </a:r>
          <a:r>
            <a:rPr lang="es-PA" sz="2400" dirty="0" smtClean="0">
              <a:solidFill>
                <a:srgbClr xmlns:mc="http://schemas.openxmlformats.org/markup-compatibility/2006" xmlns:a14="http://schemas.microsoft.com/office/drawing/2010/main" val="00B050" mc:Ignorable=""/>
              </a:solidFill>
              <a:latin typeface="Arial" pitchFamily="34" charset="0"/>
              <a:cs typeface="Arial" pitchFamily="34" charset="0"/>
            </a:rPr>
            <a:t>.</a:t>
          </a:r>
          <a:endParaRPr lang="es-PA" sz="24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052DF31F-B064-4D3C-BAE1-77BF87D514B4}" type="parTrans" cxnId="{8EFD5139-C088-483D-A14D-D1A2A71B7E78}">
      <dgm:prSet/>
      <dgm:spPr/>
      <dgm:t>
        <a:bodyPr/>
        <a:lstStyle/>
        <a:p>
          <a:endParaRPr lang="es-PA"/>
        </a:p>
      </dgm:t>
    </dgm:pt>
    <dgm:pt modelId="{A5333124-F8DF-4776-9755-DAC186F6B611}" type="sibTrans" cxnId="{8EFD5139-C088-483D-A14D-D1A2A71B7E78}">
      <dgm:prSet/>
      <dgm:spPr/>
      <dgm:t>
        <a:bodyPr/>
        <a:lstStyle/>
        <a:p>
          <a:endParaRPr lang="es-PA"/>
        </a:p>
      </dgm:t>
    </dgm:pt>
    <dgm:pt modelId="{BE08A612-70B0-4F53-9A68-924CCDAF1920}">
      <dgm:prSet phldrT="[Texto]" custT="1"/>
      <dgm:spPr/>
      <dgm:t>
        <a:bodyPr/>
        <a:lstStyle/>
        <a:p>
          <a:r>
            <a:rPr lang="es-PA" sz="2000" b="1" dirty="0" smtClean="0">
              <a:solidFill>
                <a:srgbClr xmlns:mc="http://schemas.openxmlformats.org/markup-compatibility/2006" xmlns:a14="http://schemas.microsoft.com/office/drawing/2010/main" val="00B050" mc:Ignorable=""/>
              </a:solidFill>
              <a:latin typeface="Arial" pitchFamily="34" charset="0"/>
              <a:cs typeface="Arial" pitchFamily="34" charset="0"/>
            </a:rPr>
            <a:t>El papel de la cultura y los medios de comunicación.</a:t>
          </a:r>
          <a:endParaRPr lang="es-PA" sz="20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E329F280-EB5F-433D-978D-80A0CAF5150D}" type="parTrans" cxnId="{30098CCC-8D7B-4AAB-AC30-ED3A50B0F457}">
      <dgm:prSet/>
      <dgm:spPr/>
      <dgm:t>
        <a:bodyPr/>
        <a:lstStyle/>
        <a:p>
          <a:endParaRPr lang="es-PA"/>
        </a:p>
      </dgm:t>
    </dgm:pt>
    <dgm:pt modelId="{B52497B5-AB4F-4AB5-84AF-C3AB886FC898}" type="sibTrans" cxnId="{30098CCC-8D7B-4AAB-AC30-ED3A50B0F457}">
      <dgm:prSet/>
      <dgm:spPr/>
      <dgm:t>
        <a:bodyPr/>
        <a:lstStyle/>
        <a:p>
          <a:endParaRPr lang="es-PA"/>
        </a:p>
      </dgm:t>
    </dgm:pt>
    <dgm:pt modelId="{26B7DCDC-3012-4E4F-AEAA-41F3CB1D087F}">
      <dgm:prSet phldrT="[Texto]" custT="1"/>
      <dgm:spPr/>
      <dgm:t>
        <a:bodyPr/>
        <a:lstStyle/>
        <a:p>
          <a:r>
            <a:rPr lang="es-PA" sz="2000" b="1" dirty="0" smtClean="0">
              <a:solidFill>
                <a:srgbClr xmlns:mc="http://schemas.openxmlformats.org/markup-compatibility/2006" xmlns:a14="http://schemas.microsoft.com/office/drawing/2010/main" val="00B050" mc:Ignorable=""/>
              </a:solidFill>
              <a:latin typeface="Arial" pitchFamily="34" charset="0"/>
              <a:cs typeface="Arial" pitchFamily="34" charset="0"/>
            </a:rPr>
            <a:t>Objetivos desmedidos.</a:t>
          </a:r>
          <a:r>
            <a:rPr lang="es-PA" sz="2000" dirty="0" smtClean="0">
              <a:solidFill>
                <a:srgbClr xmlns:mc="http://schemas.openxmlformats.org/markup-compatibility/2006" xmlns:a14="http://schemas.microsoft.com/office/drawing/2010/main" val="00B050" mc:Ignorable=""/>
              </a:solidFill>
              <a:latin typeface="Arial" pitchFamily="34" charset="0"/>
              <a:cs typeface="Arial" pitchFamily="34" charset="0"/>
            </a:rPr>
            <a:t> </a:t>
          </a:r>
          <a:endParaRPr lang="es-PA" sz="20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997E5039-957D-4B37-8244-2D67FB4C0552}" type="parTrans" cxnId="{78357E78-7256-4DCC-B989-AA36BE71F3E2}">
      <dgm:prSet/>
      <dgm:spPr/>
      <dgm:t>
        <a:bodyPr/>
        <a:lstStyle/>
        <a:p>
          <a:endParaRPr lang="es-PA"/>
        </a:p>
      </dgm:t>
    </dgm:pt>
    <dgm:pt modelId="{9FE348AC-177B-4536-9519-8ED1830A418B}" type="sibTrans" cxnId="{78357E78-7256-4DCC-B989-AA36BE71F3E2}">
      <dgm:prSet/>
      <dgm:spPr/>
      <dgm:t>
        <a:bodyPr/>
        <a:lstStyle/>
        <a:p>
          <a:endParaRPr lang="es-PA"/>
        </a:p>
      </dgm:t>
    </dgm:pt>
    <dgm:pt modelId="{6144E28B-5036-4B9E-80A5-8E1646DE686A}" type="pres">
      <dgm:prSet presAssocID="{AA4BAFDC-0C13-4F64-913A-D0DA4A2D2062}" presName="composite" presStyleCnt="0">
        <dgm:presLayoutVars>
          <dgm:chMax val="5"/>
          <dgm:dir/>
          <dgm:resizeHandles val="exact"/>
        </dgm:presLayoutVars>
      </dgm:prSet>
      <dgm:spPr/>
    </dgm:pt>
    <dgm:pt modelId="{F31E5169-C961-480D-B5F1-E40D9E80C670}" type="pres">
      <dgm:prSet presAssocID="{CB02EF52-48F0-44AE-8CE0-81EEFA64A769}" presName="circle1" presStyleLbl="lnNode1" presStyleIdx="0" presStyleCnt="3" custScaleY="124472"/>
      <dgm:spPr/>
    </dgm:pt>
    <dgm:pt modelId="{D86630DC-EAFD-41F9-AEDE-0A92E216B35D}" type="pres">
      <dgm:prSet presAssocID="{CB02EF52-48F0-44AE-8CE0-81EEFA64A769}" presName="text1" presStyleLbl="revTx" presStyleIdx="0" presStyleCnt="3" custScaleY="122711" custLinFactNeighborX="0" custLinFactNeighborY="23443">
        <dgm:presLayoutVars>
          <dgm:bulletEnabled val="1"/>
        </dgm:presLayoutVars>
      </dgm:prSet>
      <dgm:spPr/>
      <dgm:t>
        <a:bodyPr/>
        <a:lstStyle/>
        <a:p>
          <a:endParaRPr lang="es-PA"/>
        </a:p>
      </dgm:t>
    </dgm:pt>
    <dgm:pt modelId="{313BA6A1-D70E-42E9-B1E9-B5B4909D1184}" type="pres">
      <dgm:prSet presAssocID="{CB02EF52-48F0-44AE-8CE0-81EEFA64A769}" presName="line1" presStyleLbl="callout" presStyleIdx="0" presStyleCnt="6"/>
      <dgm:spPr/>
    </dgm:pt>
    <dgm:pt modelId="{2B0763AB-FF61-4CEB-8C8B-BC9C59595559}" type="pres">
      <dgm:prSet presAssocID="{CB02EF52-48F0-44AE-8CE0-81EEFA64A769}" presName="d1" presStyleLbl="callout" presStyleIdx="1" presStyleCnt="6"/>
      <dgm:spPr/>
    </dgm:pt>
    <dgm:pt modelId="{5F484C95-9719-4000-8249-F1FA0261B04F}" type="pres">
      <dgm:prSet presAssocID="{BE08A612-70B0-4F53-9A68-924CCDAF1920}" presName="circle2" presStyleLbl="lnNode1" presStyleIdx="1" presStyleCnt="3" custLinFactNeighborX="-379" custLinFactNeighborY="756"/>
      <dgm:spPr/>
    </dgm:pt>
    <dgm:pt modelId="{38D36718-1EE4-4D41-8178-EEFC728B5AB8}" type="pres">
      <dgm:prSet presAssocID="{BE08A612-70B0-4F53-9A68-924CCDAF1920}" presName="text2" presStyleLbl="revTx" presStyleIdx="1" presStyleCnt="3" custLinFactNeighborX="0" custLinFactNeighborY="46703">
        <dgm:presLayoutVars>
          <dgm:bulletEnabled val="1"/>
        </dgm:presLayoutVars>
      </dgm:prSet>
      <dgm:spPr/>
      <dgm:t>
        <a:bodyPr/>
        <a:lstStyle/>
        <a:p>
          <a:endParaRPr lang="es-PA"/>
        </a:p>
      </dgm:t>
    </dgm:pt>
    <dgm:pt modelId="{F0338381-8C62-4B12-B7FE-A0471DE666A3}" type="pres">
      <dgm:prSet presAssocID="{BE08A612-70B0-4F53-9A68-924CCDAF1920}" presName="line2" presStyleLbl="callout" presStyleIdx="2" presStyleCnt="6" custLinFactY="700000" custLinFactNeighborX="-9402" custLinFactNeighborY="781416"/>
      <dgm:spPr/>
    </dgm:pt>
    <dgm:pt modelId="{616D5FF8-2123-4E1C-A145-19BAFC23C389}" type="pres">
      <dgm:prSet presAssocID="{BE08A612-70B0-4F53-9A68-924CCDAF1920}" presName="d2" presStyleLbl="callout" presStyleIdx="3" presStyleCnt="6" custLinFactNeighborX="-1654" custLinFactNeighborY="23005"/>
      <dgm:spPr/>
    </dgm:pt>
    <dgm:pt modelId="{D8DD805D-DBA9-4AF0-BB77-7F37D0EBC8AF}" type="pres">
      <dgm:prSet presAssocID="{26B7DCDC-3012-4E4F-AEAA-41F3CB1D087F}" presName="circle3" presStyleLbl="lnNode1" presStyleIdx="2" presStyleCnt="3" custLinFactNeighborX="427" custLinFactNeighborY="-500"/>
      <dgm:spPr/>
    </dgm:pt>
    <dgm:pt modelId="{FCB1CC68-648B-4149-B3EB-9019004B38AC}" type="pres">
      <dgm:prSet presAssocID="{26B7DCDC-3012-4E4F-AEAA-41F3CB1D087F}" presName="text3" presStyleLbl="revTx" presStyleIdx="2" presStyleCnt="3" custLinFactNeighborX="3419" custLinFactNeighborY="46122">
        <dgm:presLayoutVars>
          <dgm:bulletEnabled val="1"/>
        </dgm:presLayoutVars>
      </dgm:prSet>
      <dgm:spPr/>
      <dgm:t>
        <a:bodyPr/>
        <a:lstStyle/>
        <a:p>
          <a:endParaRPr lang="es-PA"/>
        </a:p>
      </dgm:t>
    </dgm:pt>
    <dgm:pt modelId="{1A9DAF8C-D63F-4FE3-A44B-70FF79E098F6}" type="pres">
      <dgm:prSet presAssocID="{26B7DCDC-3012-4E4F-AEAA-41F3CB1D087F}" presName="line3" presStyleLbl="callout" presStyleIdx="4" presStyleCnt="6" custLinFactY="573442" custLinFactNeighborX="17949" custLinFactNeighborY="600000"/>
      <dgm:spPr/>
    </dgm:pt>
    <dgm:pt modelId="{0F327AFF-4F9D-4568-B14C-E85049A1AAC2}" type="pres">
      <dgm:prSet presAssocID="{26B7DCDC-3012-4E4F-AEAA-41F3CB1D087F}" presName="d3" presStyleLbl="callout" presStyleIdx="5" presStyleCnt="6" custLinFactNeighborX="8425" custLinFactNeighborY="26142"/>
      <dgm:spPr/>
    </dgm:pt>
  </dgm:ptLst>
  <dgm:cxnLst>
    <dgm:cxn modelId="{30098CCC-8D7B-4AAB-AC30-ED3A50B0F457}" srcId="{AA4BAFDC-0C13-4F64-913A-D0DA4A2D2062}" destId="{BE08A612-70B0-4F53-9A68-924CCDAF1920}" srcOrd="1" destOrd="0" parTransId="{E329F280-EB5F-433D-978D-80A0CAF5150D}" sibTransId="{B52497B5-AB4F-4AB5-84AF-C3AB886FC898}"/>
    <dgm:cxn modelId="{6914E719-7D82-4147-BAB7-76671F07B5AD}" type="presOf" srcId="{AA4BAFDC-0C13-4F64-913A-D0DA4A2D2062}" destId="{6144E28B-5036-4B9E-80A5-8E1646DE686A}" srcOrd="0" destOrd="0" presId="urn:microsoft.com/office/officeart/2005/8/layout/target1"/>
    <dgm:cxn modelId="{EF7C9CC7-168F-45DE-B044-FF0E9CD1BBFB}" type="presOf" srcId="{BE08A612-70B0-4F53-9A68-924CCDAF1920}" destId="{38D36718-1EE4-4D41-8178-EEFC728B5AB8}" srcOrd="0" destOrd="0" presId="urn:microsoft.com/office/officeart/2005/8/layout/target1"/>
    <dgm:cxn modelId="{78357E78-7256-4DCC-B989-AA36BE71F3E2}" srcId="{AA4BAFDC-0C13-4F64-913A-D0DA4A2D2062}" destId="{26B7DCDC-3012-4E4F-AEAA-41F3CB1D087F}" srcOrd="2" destOrd="0" parTransId="{997E5039-957D-4B37-8244-2D67FB4C0552}" sibTransId="{9FE348AC-177B-4536-9519-8ED1830A418B}"/>
    <dgm:cxn modelId="{8EF6CD9E-3816-4B14-A554-DE342EB16AA9}" type="presOf" srcId="{26B7DCDC-3012-4E4F-AEAA-41F3CB1D087F}" destId="{FCB1CC68-648B-4149-B3EB-9019004B38AC}" srcOrd="0" destOrd="0" presId="urn:microsoft.com/office/officeart/2005/8/layout/target1"/>
    <dgm:cxn modelId="{8EFD5139-C088-483D-A14D-D1A2A71B7E78}" srcId="{AA4BAFDC-0C13-4F64-913A-D0DA4A2D2062}" destId="{CB02EF52-48F0-44AE-8CE0-81EEFA64A769}" srcOrd="0" destOrd="0" parTransId="{052DF31F-B064-4D3C-BAE1-77BF87D514B4}" sibTransId="{A5333124-F8DF-4776-9755-DAC186F6B611}"/>
    <dgm:cxn modelId="{4063A22E-BAB5-4A5A-8D37-B6B0A286D608}" type="presOf" srcId="{CB02EF52-48F0-44AE-8CE0-81EEFA64A769}" destId="{D86630DC-EAFD-41F9-AEDE-0A92E216B35D}" srcOrd="0" destOrd="0" presId="urn:microsoft.com/office/officeart/2005/8/layout/target1"/>
    <dgm:cxn modelId="{465624BA-287F-431E-99FA-1889A525AB92}" type="presParOf" srcId="{6144E28B-5036-4B9E-80A5-8E1646DE686A}" destId="{F31E5169-C961-480D-B5F1-E40D9E80C670}" srcOrd="0" destOrd="0" presId="urn:microsoft.com/office/officeart/2005/8/layout/target1"/>
    <dgm:cxn modelId="{C7534F57-D8FB-489B-B04B-A94CA7149986}" type="presParOf" srcId="{6144E28B-5036-4B9E-80A5-8E1646DE686A}" destId="{D86630DC-EAFD-41F9-AEDE-0A92E216B35D}" srcOrd="1" destOrd="0" presId="urn:microsoft.com/office/officeart/2005/8/layout/target1"/>
    <dgm:cxn modelId="{52EC0E34-67E5-4771-A8DF-4168AF0D68B9}" type="presParOf" srcId="{6144E28B-5036-4B9E-80A5-8E1646DE686A}" destId="{313BA6A1-D70E-42E9-B1E9-B5B4909D1184}" srcOrd="2" destOrd="0" presId="urn:microsoft.com/office/officeart/2005/8/layout/target1"/>
    <dgm:cxn modelId="{0EE78AC1-7083-4B36-8406-526C61947EE3}" type="presParOf" srcId="{6144E28B-5036-4B9E-80A5-8E1646DE686A}" destId="{2B0763AB-FF61-4CEB-8C8B-BC9C59595559}" srcOrd="3" destOrd="0" presId="urn:microsoft.com/office/officeart/2005/8/layout/target1"/>
    <dgm:cxn modelId="{0931EED0-E004-41E4-8466-13BE3033D397}" type="presParOf" srcId="{6144E28B-5036-4B9E-80A5-8E1646DE686A}" destId="{5F484C95-9719-4000-8249-F1FA0261B04F}" srcOrd="4" destOrd="0" presId="urn:microsoft.com/office/officeart/2005/8/layout/target1"/>
    <dgm:cxn modelId="{9E73E65B-03D6-4AF4-ABC7-FA36497F78D7}" type="presParOf" srcId="{6144E28B-5036-4B9E-80A5-8E1646DE686A}" destId="{38D36718-1EE4-4D41-8178-EEFC728B5AB8}" srcOrd="5" destOrd="0" presId="urn:microsoft.com/office/officeart/2005/8/layout/target1"/>
    <dgm:cxn modelId="{F6D0C4DE-CB8A-465B-A864-844A74361DE5}" type="presParOf" srcId="{6144E28B-5036-4B9E-80A5-8E1646DE686A}" destId="{F0338381-8C62-4B12-B7FE-A0471DE666A3}" srcOrd="6" destOrd="0" presId="urn:microsoft.com/office/officeart/2005/8/layout/target1"/>
    <dgm:cxn modelId="{1BC92A33-D97F-4559-8A52-523072100301}" type="presParOf" srcId="{6144E28B-5036-4B9E-80A5-8E1646DE686A}" destId="{616D5FF8-2123-4E1C-A145-19BAFC23C389}" srcOrd="7" destOrd="0" presId="urn:microsoft.com/office/officeart/2005/8/layout/target1"/>
    <dgm:cxn modelId="{5D0DD13D-ACF8-49F5-B75D-8F2A8A78887F}" type="presParOf" srcId="{6144E28B-5036-4B9E-80A5-8E1646DE686A}" destId="{D8DD805D-DBA9-4AF0-BB77-7F37D0EBC8AF}" srcOrd="8" destOrd="0" presId="urn:microsoft.com/office/officeart/2005/8/layout/target1"/>
    <dgm:cxn modelId="{06757AD4-502F-4E4A-A089-A09EABEB2E09}" type="presParOf" srcId="{6144E28B-5036-4B9E-80A5-8E1646DE686A}" destId="{FCB1CC68-648B-4149-B3EB-9019004B38AC}" srcOrd="9" destOrd="0" presId="urn:microsoft.com/office/officeart/2005/8/layout/target1"/>
    <dgm:cxn modelId="{C11ECFDB-F46E-45EC-AD4C-CD3E7CD1D357}" type="presParOf" srcId="{6144E28B-5036-4B9E-80A5-8E1646DE686A}" destId="{1A9DAF8C-D63F-4FE3-A44B-70FF79E098F6}" srcOrd="10" destOrd="0" presId="urn:microsoft.com/office/officeart/2005/8/layout/target1"/>
    <dgm:cxn modelId="{F9890579-7967-4DEC-8DAF-805C2DA1525D}" type="presParOf" srcId="{6144E28B-5036-4B9E-80A5-8E1646DE686A}" destId="{0F327AFF-4F9D-4568-B14C-E85049A1AAC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C27F2-8653-4C36-B3F9-D24996498B5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PA"/>
        </a:p>
      </dgm:t>
    </dgm:pt>
    <dgm:pt modelId="{4750C7A5-5084-441C-9743-DBD2BFA0B8A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PA" sz="1800" b="1" i="0" dirty="0" smtClean="0">
              <a:solidFill>
                <a:srgbClr xmlns:mc="http://schemas.openxmlformats.org/markup-compatibility/2006" xmlns:a14="http://schemas.microsoft.com/office/drawing/2010/main" val="000066" mc:Ignorable=""/>
              </a:solidFill>
              <a:latin typeface="Arial" pitchFamily="34" charset="0"/>
              <a:cs typeface="Arial" pitchFamily="34" charset="0"/>
            </a:rPr>
            <a:t>Metas</a:t>
          </a:r>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sz="1800" b="1" i="0" dirty="0" smtClean="0">
              <a:solidFill>
                <a:srgbClr xmlns:mc="http://schemas.openxmlformats.org/markup-compatibility/2006" xmlns:a14="http://schemas.microsoft.com/office/drawing/2010/main" val="000066" mc:Ignorable=""/>
              </a:solidFill>
              <a:latin typeface="Arial" pitchFamily="34" charset="0"/>
              <a:cs typeface="Arial" pitchFamily="34" charset="0"/>
            </a:rPr>
            <a:t>desproporcionadas</a:t>
          </a:r>
          <a:endParaRPr lang="es-PA" sz="1800" i="0" dirty="0">
            <a:solidFill>
              <a:srgbClr xmlns:mc="http://schemas.openxmlformats.org/markup-compatibility/2006" xmlns:a14="http://schemas.microsoft.com/office/drawing/2010/main" val="000066" mc:Ignorable=""/>
            </a:solidFill>
            <a:latin typeface="Arial" pitchFamily="34" charset="0"/>
            <a:cs typeface="Arial" pitchFamily="34" charset="0"/>
          </a:endParaRPr>
        </a:p>
      </dgm:t>
    </dgm:pt>
    <dgm:pt modelId="{6935144F-C56D-4380-AB18-DBFF132F4013}" type="parTrans" cxnId="{66541F06-251F-41FA-8227-6A1B60820819}">
      <dgm:prSet/>
      <dgm:spPr/>
      <dgm:t>
        <a:bodyPr/>
        <a:lstStyle/>
        <a:p>
          <a:endParaRPr lang="es-PA"/>
        </a:p>
      </dgm:t>
    </dgm:pt>
    <dgm:pt modelId="{E8A23896-6B18-41F5-8515-536037B0F660}" type="sibTrans" cxnId="{66541F06-251F-41FA-8227-6A1B60820819}">
      <dgm:prSet custT="1">
        <dgm:style>
          <a:lnRef idx="1">
            <a:schemeClr val="accent6"/>
          </a:lnRef>
          <a:fillRef idx="2">
            <a:schemeClr val="accent6"/>
          </a:fillRef>
          <a:effectRef idx="1">
            <a:schemeClr val="accent6"/>
          </a:effectRef>
          <a:fontRef idx="minor">
            <a:schemeClr val="dk1"/>
          </a:fontRef>
        </dgm:style>
      </dgm:prSet>
      <dgm:spPr/>
      <dgm:t>
        <a:bodyPr/>
        <a:lstStyle/>
        <a:p>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Compararse</a:t>
          </a:r>
          <a:r>
            <a:rPr lang="es-PA" sz="1800" b="1"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con otras personas</a:t>
          </a:r>
          <a:endParaRPr lang="es-PA" sz="1800" dirty="0">
            <a:solidFill>
              <a:srgbClr xmlns:mc="http://schemas.openxmlformats.org/markup-compatibility/2006" xmlns:a14="http://schemas.microsoft.com/office/drawing/2010/main" val="000066" mc:Ignorable=""/>
            </a:solidFill>
            <a:latin typeface="Arial" pitchFamily="34" charset="0"/>
            <a:cs typeface="Arial" pitchFamily="34" charset="0"/>
          </a:endParaRPr>
        </a:p>
      </dgm:t>
    </dgm:pt>
    <dgm:pt modelId="{D2B70D3A-5A52-4C0F-9226-C09166E1F8D3}">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PA" sz="2000" b="1" dirty="0" smtClean="0">
              <a:solidFill>
                <a:srgbClr xmlns:mc="http://schemas.openxmlformats.org/markup-compatibility/2006" xmlns:a14="http://schemas.microsoft.com/office/drawing/2010/main" val="0070C0" mc:Ignorable=""/>
              </a:solidFill>
              <a:latin typeface="Arial" pitchFamily="34" charset="0"/>
              <a:cs typeface="Arial" pitchFamily="34" charset="0"/>
              <a:hlinkClick xmlns:r="http://schemas.openxmlformats.org/officeDocument/2006/relationships" r:id="rId1" tooltip="Obstáculos para una adecuada autoestima"/>
            </a:rPr>
            <a:t>Obstáculos para una adecuada autoestima</a:t>
          </a:r>
          <a:endParaRPr lang="es-PA" sz="2000" b="1" dirty="0">
            <a:solidFill>
              <a:srgbClr xmlns:mc="http://schemas.openxmlformats.org/markup-compatibility/2006" xmlns:a14="http://schemas.microsoft.com/office/drawing/2010/main" val="0070C0" mc:Ignorable=""/>
            </a:solidFill>
            <a:latin typeface="Arial" pitchFamily="34" charset="0"/>
            <a:cs typeface="Arial" pitchFamily="34" charset="0"/>
          </a:endParaRPr>
        </a:p>
      </dgm:t>
    </dgm:pt>
    <dgm:pt modelId="{87AE3550-32EB-47F1-94BC-06583212D0F4}" type="parTrans" cxnId="{8DE780B1-2FF5-4680-8244-AF26BA8FC460}">
      <dgm:prSet/>
      <dgm:spPr/>
      <dgm:t>
        <a:bodyPr/>
        <a:lstStyle/>
        <a:p>
          <a:endParaRPr lang="es-PA"/>
        </a:p>
      </dgm:t>
    </dgm:pt>
    <dgm:pt modelId="{F1E7CAB6-EE26-43E4-B71B-61F20423DBF5}" type="sibTrans" cxnId="{8DE780B1-2FF5-4680-8244-AF26BA8FC460}">
      <dgm:prSet custT="1">
        <dgm:style>
          <a:lnRef idx="1">
            <a:schemeClr val="accent6"/>
          </a:lnRef>
          <a:fillRef idx="2">
            <a:schemeClr val="accent6"/>
          </a:fillRef>
          <a:effectRef idx="1">
            <a:schemeClr val="accent6"/>
          </a:effectRef>
          <a:fontRef idx="minor">
            <a:schemeClr val="dk1"/>
          </a:fontRef>
        </dgm:style>
      </dgm:prSet>
      <dgm:spPr/>
      <dgm:t>
        <a:bodyPr/>
        <a:lstStyle/>
        <a:p>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Ausencia de metas</a:t>
          </a:r>
          <a:endParaRPr lang="es-PA" sz="1800" dirty="0">
            <a:solidFill>
              <a:srgbClr xmlns:mc="http://schemas.openxmlformats.org/markup-compatibility/2006" xmlns:a14="http://schemas.microsoft.com/office/drawing/2010/main" val="000066" mc:Ignorable=""/>
            </a:solidFill>
            <a:latin typeface="Arial" pitchFamily="34" charset="0"/>
            <a:cs typeface="Arial" pitchFamily="34" charset="0"/>
          </a:endParaRPr>
        </a:p>
      </dgm:t>
    </dgm:pt>
    <dgm:pt modelId="{8C7162FF-08DD-4083-BCFA-52A8D67F94F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Relaciones interpersonales adecuadas</a:t>
          </a:r>
          <a:endParaRPr lang="es-PA" sz="1800" dirty="0">
            <a:solidFill>
              <a:srgbClr xmlns:mc="http://schemas.openxmlformats.org/markup-compatibility/2006" xmlns:a14="http://schemas.microsoft.com/office/drawing/2010/main" val="000066" mc:Ignorable=""/>
            </a:solidFill>
            <a:latin typeface="Arial" pitchFamily="34" charset="0"/>
            <a:cs typeface="Arial" pitchFamily="34" charset="0"/>
          </a:endParaRPr>
        </a:p>
      </dgm:t>
    </dgm:pt>
    <dgm:pt modelId="{7DA37E99-2BC7-456E-BC46-2C70202CFA11}" type="parTrans" cxnId="{9A780B65-DBBF-43E0-A493-E87ECFCDD456}">
      <dgm:prSet/>
      <dgm:spPr/>
      <dgm:t>
        <a:bodyPr/>
        <a:lstStyle/>
        <a:p>
          <a:endParaRPr lang="es-PA"/>
        </a:p>
      </dgm:t>
    </dgm:pt>
    <dgm:pt modelId="{DD5CCA68-4219-4C31-843F-0405DAC6DF21}" type="sibTrans" cxnId="{9A780B65-DBBF-43E0-A493-E87ECFCDD456}">
      <dgm:prSet custT="1">
        <dgm:style>
          <a:lnRef idx="1">
            <a:schemeClr val="accent6"/>
          </a:lnRef>
          <a:fillRef idx="2">
            <a:schemeClr val="accent6"/>
          </a:fillRef>
          <a:effectRef idx="1">
            <a:schemeClr val="accent6"/>
          </a:effectRef>
          <a:fontRef idx="minor">
            <a:schemeClr val="dk1"/>
          </a:fontRef>
        </dgm:style>
      </dgm:prSet>
      <dgm:spPr/>
      <dgm:t>
        <a:bodyPr/>
        <a:lstStyle/>
        <a:p>
          <a:r>
            <a:rPr lang="es-PA" sz="1800" b="1" i="1" dirty="0" smtClean="0">
              <a:solidFill>
                <a:srgbClr xmlns:mc="http://schemas.openxmlformats.org/markup-compatibility/2006" xmlns:a14="http://schemas.microsoft.com/office/drawing/2010/main" val="000066" mc:Ignorable=""/>
              </a:solidFill>
              <a:latin typeface="Arial" pitchFamily="34" charset="0"/>
              <a:cs typeface="Arial" pitchFamily="34" charset="0"/>
            </a:rPr>
            <a:t>Esquemas erróneos de pensamiento</a:t>
          </a:r>
          <a:endParaRPr lang="es-PA" sz="1800" dirty="0">
            <a:solidFill>
              <a:srgbClr xmlns:mc="http://schemas.openxmlformats.org/markup-compatibility/2006" xmlns:a14="http://schemas.microsoft.com/office/drawing/2010/main" val="000066" mc:Ignorable=""/>
            </a:solidFill>
            <a:latin typeface="Arial" pitchFamily="34" charset="0"/>
            <a:cs typeface="Arial" pitchFamily="34" charset="0"/>
          </a:endParaRPr>
        </a:p>
      </dgm:t>
    </dgm:pt>
    <dgm:pt modelId="{6B5911BE-11C3-4E8D-834C-6D23E4FC5AE9}" type="pres">
      <dgm:prSet presAssocID="{37CC27F2-8653-4C36-B3F9-D24996498B55}" presName="Name0" presStyleCnt="0">
        <dgm:presLayoutVars>
          <dgm:chMax/>
          <dgm:chPref/>
          <dgm:dir/>
          <dgm:animLvl val="lvl"/>
        </dgm:presLayoutVars>
      </dgm:prSet>
      <dgm:spPr/>
      <dgm:t>
        <a:bodyPr/>
        <a:lstStyle/>
        <a:p>
          <a:endParaRPr lang="es-PA"/>
        </a:p>
      </dgm:t>
    </dgm:pt>
    <dgm:pt modelId="{A428B1E7-EA17-4D78-94F8-643A6EF84D4F}" type="pres">
      <dgm:prSet presAssocID="{4750C7A5-5084-441C-9743-DBD2BFA0B8AF}" presName="composite" presStyleCnt="0"/>
      <dgm:spPr/>
    </dgm:pt>
    <dgm:pt modelId="{4037E987-AA3A-4E76-A5B4-A6F858502764}" type="pres">
      <dgm:prSet presAssocID="{4750C7A5-5084-441C-9743-DBD2BFA0B8AF}" presName="Parent1" presStyleLbl="node1" presStyleIdx="0" presStyleCnt="6" custScaleX="192284">
        <dgm:presLayoutVars>
          <dgm:chMax val="1"/>
          <dgm:chPref val="1"/>
          <dgm:bulletEnabled val="1"/>
        </dgm:presLayoutVars>
      </dgm:prSet>
      <dgm:spPr/>
      <dgm:t>
        <a:bodyPr/>
        <a:lstStyle/>
        <a:p>
          <a:endParaRPr lang="es-PA"/>
        </a:p>
      </dgm:t>
    </dgm:pt>
    <dgm:pt modelId="{DA3C52F3-8514-4CD5-B2A6-53461FC70F13}" type="pres">
      <dgm:prSet presAssocID="{4750C7A5-5084-441C-9743-DBD2BFA0B8AF}" presName="Childtext1" presStyleLbl="revTx" presStyleIdx="0" presStyleCnt="3">
        <dgm:presLayoutVars>
          <dgm:chMax val="0"/>
          <dgm:chPref val="0"/>
          <dgm:bulletEnabled val="1"/>
        </dgm:presLayoutVars>
      </dgm:prSet>
      <dgm:spPr/>
      <dgm:t>
        <a:bodyPr/>
        <a:lstStyle/>
        <a:p>
          <a:endParaRPr lang="es-PA"/>
        </a:p>
      </dgm:t>
    </dgm:pt>
    <dgm:pt modelId="{0B66E972-A233-4635-A06C-36B075AB85FE}" type="pres">
      <dgm:prSet presAssocID="{4750C7A5-5084-441C-9743-DBD2BFA0B8AF}" presName="BalanceSpacing" presStyleCnt="0"/>
      <dgm:spPr/>
    </dgm:pt>
    <dgm:pt modelId="{F3D7C16F-8DB7-4703-9C72-218405AB1F7A}" type="pres">
      <dgm:prSet presAssocID="{4750C7A5-5084-441C-9743-DBD2BFA0B8AF}" presName="BalanceSpacing1" presStyleCnt="0"/>
      <dgm:spPr/>
    </dgm:pt>
    <dgm:pt modelId="{D1A621E7-E97B-488D-B78A-4AA734E3CF16}" type="pres">
      <dgm:prSet presAssocID="{E8A23896-6B18-41F5-8515-536037B0F660}" presName="Accent1Text" presStyleLbl="node1" presStyleIdx="1" presStyleCnt="6" custScaleX="115707" custLinFactNeighborX="-48215" custLinFactNeighborY="3355"/>
      <dgm:spPr/>
      <dgm:t>
        <a:bodyPr/>
        <a:lstStyle/>
        <a:p>
          <a:endParaRPr lang="es-PA"/>
        </a:p>
      </dgm:t>
    </dgm:pt>
    <dgm:pt modelId="{6E2EFCD8-A0AE-43C8-9FD5-2DA1A51658B9}" type="pres">
      <dgm:prSet presAssocID="{E8A23896-6B18-41F5-8515-536037B0F660}" presName="spaceBetweenRectangles" presStyleCnt="0"/>
      <dgm:spPr/>
    </dgm:pt>
    <dgm:pt modelId="{4B1651F1-B19A-4B4B-9FA0-8F8FDA90A9BD}" type="pres">
      <dgm:prSet presAssocID="{D2B70D3A-5A52-4C0F-9226-C09166E1F8D3}" presName="composite" presStyleCnt="0"/>
      <dgm:spPr/>
    </dgm:pt>
    <dgm:pt modelId="{9C9517D5-1F93-4B74-8F3B-C060216A65FD}" type="pres">
      <dgm:prSet presAssocID="{D2B70D3A-5A52-4C0F-9226-C09166E1F8D3}" presName="Parent1" presStyleLbl="node1" presStyleIdx="2" presStyleCnt="6" custScaleX="154801" custLinFactNeighborX="-19634" custLinFactNeighborY="-2952">
        <dgm:presLayoutVars>
          <dgm:chMax val="1"/>
          <dgm:chPref val="1"/>
          <dgm:bulletEnabled val="1"/>
        </dgm:presLayoutVars>
      </dgm:prSet>
      <dgm:spPr/>
      <dgm:t>
        <a:bodyPr/>
        <a:lstStyle/>
        <a:p>
          <a:endParaRPr lang="es-PA"/>
        </a:p>
      </dgm:t>
    </dgm:pt>
    <dgm:pt modelId="{FD06135D-95E9-4D02-B50C-39F427669E4E}" type="pres">
      <dgm:prSet presAssocID="{D2B70D3A-5A52-4C0F-9226-C09166E1F8D3}" presName="Childtext1" presStyleLbl="revTx" presStyleIdx="1" presStyleCnt="3">
        <dgm:presLayoutVars>
          <dgm:chMax val="0"/>
          <dgm:chPref val="0"/>
          <dgm:bulletEnabled val="1"/>
        </dgm:presLayoutVars>
      </dgm:prSet>
      <dgm:spPr/>
      <dgm:t>
        <a:bodyPr/>
        <a:lstStyle/>
        <a:p>
          <a:endParaRPr lang="es-PA"/>
        </a:p>
      </dgm:t>
    </dgm:pt>
    <dgm:pt modelId="{13B6AEB9-A469-4D18-B231-C3A523398A9F}" type="pres">
      <dgm:prSet presAssocID="{D2B70D3A-5A52-4C0F-9226-C09166E1F8D3}" presName="BalanceSpacing" presStyleCnt="0"/>
      <dgm:spPr/>
    </dgm:pt>
    <dgm:pt modelId="{07BE748D-6D69-4BEB-896B-CCC761B4B91F}" type="pres">
      <dgm:prSet presAssocID="{D2B70D3A-5A52-4C0F-9226-C09166E1F8D3}" presName="BalanceSpacing1" presStyleCnt="0"/>
      <dgm:spPr/>
    </dgm:pt>
    <dgm:pt modelId="{41CB284E-342D-4A87-BD11-7EE0D4003AC8}" type="pres">
      <dgm:prSet presAssocID="{F1E7CAB6-EE26-43E4-B71B-61F20423DBF5}" presName="Accent1Text" presStyleLbl="node1" presStyleIdx="3" presStyleCnt="6" custLinFactNeighborX="2034" custLinFactNeighborY="465"/>
      <dgm:spPr/>
      <dgm:t>
        <a:bodyPr/>
        <a:lstStyle/>
        <a:p>
          <a:endParaRPr lang="es-PA"/>
        </a:p>
      </dgm:t>
    </dgm:pt>
    <dgm:pt modelId="{968586B9-5268-463D-B996-F184DBA165CA}" type="pres">
      <dgm:prSet presAssocID="{F1E7CAB6-EE26-43E4-B71B-61F20423DBF5}" presName="spaceBetweenRectangles" presStyleCnt="0"/>
      <dgm:spPr/>
    </dgm:pt>
    <dgm:pt modelId="{22931E1B-0AA4-4553-BE5A-9D4937DDF72B}" type="pres">
      <dgm:prSet presAssocID="{8C7162FF-08DD-4083-BCFA-52A8D67F94FF}" presName="composite" presStyleCnt="0"/>
      <dgm:spPr/>
    </dgm:pt>
    <dgm:pt modelId="{C325CD43-66AF-47E9-9A0A-D2A545A60B58}" type="pres">
      <dgm:prSet presAssocID="{8C7162FF-08DD-4083-BCFA-52A8D67F94FF}" presName="Parent1" presStyleLbl="node1" presStyleIdx="4" presStyleCnt="6" custScaleX="159163" custLinFactNeighborX="38288" custLinFactNeighborY="991">
        <dgm:presLayoutVars>
          <dgm:chMax val="1"/>
          <dgm:chPref val="1"/>
          <dgm:bulletEnabled val="1"/>
        </dgm:presLayoutVars>
      </dgm:prSet>
      <dgm:spPr/>
      <dgm:t>
        <a:bodyPr/>
        <a:lstStyle/>
        <a:p>
          <a:endParaRPr lang="es-PA"/>
        </a:p>
      </dgm:t>
    </dgm:pt>
    <dgm:pt modelId="{01780557-BF9B-4C74-85FC-E8FA76232D6E}" type="pres">
      <dgm:prSet presAssocID="{8C7162FF-08DD-4083-BCFA-52A8D67F94FF}" presName="Childtext1" presStyleLbl="revTx" presStyleIdx="2" presStyleCnt="3">
        <dgm:presLayoutVars>
          <dgm:chMax val="0"/>
          <dgm:chPref val="0"/>
          <dgm:bulletEnabled val="1"/>
        </dgm:presLayoutVars>
      </dgm:prSet>
      <dgm:spPr/>
      <dgm:t>
        <a:bodyPr/>
        <a:lstStyle/>
        <a:p>
          <a:endParaRPr lang="es-PA"/>
        </a:p>
      </dgm:t>
    </dgm:pt>
    <dgm:pt modelId="{0B48A048-1F68-4B4F-A23C-A8F39FC8E989}" type="pres">
      <dgm:prSet presAssocID="{8C7162FF-08DD-4083-BCFA-52A8D67F94FF}" presName="BalanceSpacing" presStyleCnt="0"/>
      <dgm:spPr/>
    </dgm:pt>
    <dgm:pt modelId="{6EE1BF7E-606A-4E4B-996D-4393F1057DBA}" type="pres">
      <dgm:prSet presAssocID="{8C7162FF-08DD-4083-BCFA-52A8D67F94FF}" presName="BalanceSpacing1" presStyleCnt="0"/>
      <dgm:spPr/>
    </dgm:pt>
    <dgm:pt modelId="{9E8BE4E2-93A1-49DF-A6AE-40EA68BAE4FD}" type="pres">
      <dgm:prSet presAssocID="{DD5CCA68-4219-4C31-843F-0405DAC6DF21}" presName="Accent1Text" presStyleLbl="node1" presStyleIdx="5" presStyleCnt="6" custScaleX="125749"/>
      <dgm:spPr/>
      <dgm:t>
        <a:bodyPr/>
        <a:lstStyle/>
        <a:p>
          <a:endParaRPr lang="es-PA"/>
        </a:p>
      </dgm:t>
    </dgm:pt>
  </dgm:ptLst>
  <dgm:cxnLst>
    <dgm:cxn modelId="{9A780B65-DBBF-43E0-A493-E87ECFCDD456}" srcId="{37CC27F2-8653-4C36-B3F9-D24996498B55}" destId="{8C7162FF-08DD-4083-BCFA-52A8D67F94FF}" srcOrd="2" destOrd="0" parTransId="{7DA37E99-2BC7-456E-BC46-2C70202CFA11}" sibTransId="{DD5CCA68-4219-4C31-843F-0405DAC6DF21}"/>
    <dgm:cxn modelId="{8DE780B1-2FF5-4680-8244-AF26BA8FC460}" srcId="{37CC27F2-8653-4C36-B3F9-D24996498B55}" destId="{D2B70D3A-5A52-4C0F-9226-C09166E1F8D3}" srcOrd="1" destOrd="0" parTransId="{87AE3550-32EB-47F1-94BC-06583212D0F4}" sibTransId="{F1E7CAB6-EE26-43E4-B71B-61F20423DBF5}"/>
    <dgm:cxn modelId="{66541F06-251F-41FA-8227-6A1B60820819}" srcId="{37CC27F2-8653-4C36-B3F9-D24996498B55}" destId="{4750C7A5-5084-441C-9743-DBD2BFA0B8AF}" srcOrd="0" destOrd="0" parTransId="{6935144F-C56D-4380-AB18-DBFF132F4013}" sibTransId="{E8A23896-6B18-41F5-8515-536037B0F660}"/>
    <dgm:cxn modelId="{2AC127D1-0DF6-4E9C-8296-A53B5C430E19}" type="presOf" srcId="{DD5CCA68-4219-4C31-843F-0405DAC6DF21}" destId="{9E8BE4E2-93A1-49DF-A6AE-40EA68BAE4FD}" srcOrd="0" destOrd="0" presId="urn:microsoft.com/office/officeart/2008/layout/AlternatingHexagons"/>
    <dgm:cxn modelId="{988B86C2-0698-46DF-A4AC-11F15FC08D8A}" type="presOf" srcId="{4750C7A5-5084-441C-9743-DBD2BFA0B8AF}" destId="{4037E987-AA3A-4E76-A5B4-A6F858502764}" srcOrd="0" destOrd="0" presId="urn:microsoft.com/office/officeart/2008/layout/AlternatingHexagons"/>
    <dgm:cxn modelId="{418DB007-F7FC-42E1-A6C0-B7A52D200553}" type="presOf" srcId="{8C7162FF-08DD-4083-BCFA-52A8D67F94FF}" destId="{C325CD43-66AF-47E9-9A0A-D2A545A60B58}" srcOrd="0" destOrd="0" presId="urn:microsoft.com/office/officeart/2008/layout/AlternatingHexagons"/>
    <dgm:cxn modelId="{3CAB2EF4-2A45-4FA3-90F5-4E3D92BCF4BB}" type="presOf" srcId="{F1E7CAB6-EE26-43E4-B71B-61F20423DBF5}" destId="{41CB284E-342D-4A87-BD11-7EE0D4003AC8}" srcOrd="0" destOrd="0" presId="urn:microsoft.com/office/officeart/2008/layout/AlternatingHexagons"/>
    <dgm:cxn modelId="{1104B545-1C77-4D21-BFB4-2DA783BAC266}" type="presOf" srcId="{37CC27F2-8653-4C36-B3F9-D24996498B55}" destId="{6B5911BE-11C3-4E8D-834C-6D23E4FC5AE9}" srcOrd="0" destOrd="0" presId="urn:microsoft.com/office/officeart/2008/layout/AlternatingHexagons"/>
    <dgm:cxn modelId="{E1CF0616-85FB-41EA-B42B-B588A168A167}" type="presOf" srcId="{E8A23896-6B18-41F5-8515-536037B0F660}" destId="{D1A621E7-E97B-488D-B78A-4AA734E3CF16}" srcOrd="0" destOrd="0" presId="urn:microsoft.com/office/officeart/2008/layout/AlternatingHexagons"/>
    <dgm:cxn modelId="{742684CD-CC74-4365-8171-5F49A0C1E077}" type="presOf" srcId="{D2B70D3A-5A52-4C0F-9226-C09166E1F8D3}" destId="{9C9517D5-1F93-4B74-8F3B-C060216A65FD}" srcOrd="0" destOrd="0" presId="urn:microsoft.com/office/officeart/2008/layout/AlternatingHexagons"/>
    <dgm:cxn modelId="{9C0E9E5C-9216-48C9-AF09-1F7F9DAFD818}" type="presParOf" srcId="{6B5911BE-11C3-4E8D-834C-6D23E4FC5AE9}" destId="{A428B1E7-EA17-4D78-94F8-643A6EF84D4F}" srcOrd="0" destOrd="0" presId="urn:microsoft.com/office/officeart/2008/layout/AlternatingHexagons"/>
    <dgm:cxn modelId="{210C53B3-8CAB-47D4-B1BB-E48CFE0BA59A}" type="presParOf" srcId="{A428B1E7-EA17-4D78-94F8-643A6EF84D4F}" destId="{4037E987-AA3A-4E76-A5B4-A6F858502764}" srcOrd="0" destOrd="0" presId="urn:microsoft.com/office/officeart/2008/layout/AlternatingHexagons"/>
    <dgm:cxn modelId="{941C605E-C513-4A15-8065-4AAC2A2CED62}" type="presParOf" srcId="{A428B1E7-EA17-4D78-94F8-643A6EF84D4F}" destId="{DA3C52F3-8514-4CD5-B2A6-53461FC70F13}" srcOrd="1" destOrd="0" presId="urn:microsoft.com/office/officeart/2008/layout/AlternatingHexagons"/>
    <dgm:cxn modelId="{FB2C85C5-9C87-4EC8-BE19-40B3FAD0EF0B}" type="presParOf" srcId="{A428B1E7-EA17-4D78-94F8-643A6EF84D4F}" destId="{0B66E972-A233-4635-A06C-36B075AB85FE}" srcOrd="2" destOrd="0" presId="urn:microsoft.com/office/officeart/2008/layout/AlternatingHexagons"/>
    <dgm:cxn modelId="{1DC93576-5EBF-4CD7-BEB0-F017489A969B}" type="presParOf" srcId="{A428B1E7-EA17-4D78-94F8-643A6EF84D4F}" destId="{F3D7C16F-8DB7-4703-9C72-218405AB1F7A}" srcOrd="3" destOrd="0" presId="urn:microsoft.com/office/officeart/2008/layout/AlternatingHexagons"/>
    <dgm:cxn modelId="{1D85FDF4-119B-45B3-9876-955FE3D9F3E8}" type="presParOf" srcId="{A428B1E7-EA17-4D78-94F8-643A6EF84D4F}" destId="{D1A621E7-E97B-488D-B78A-4AA734E3CF16}" srcOrd="4" destOrd="0" presId="urn:microsoft.com/office/officeart/2008/layout/AlternatingHexagons"/>
    <dgm:cxn modelId="{7E593802-F13F-41FB-827F-3DB092E2C21F}" type="presParOf" srcId="{6B5911BE-11C3-4E8D-834C-6D23E4FC5AE9}" destId="{6E2EFCD8-A0AE-43C8-9FD5-2DA1A51658B9}" srcOrd="1" destOrd="0" presId="urn:microsoft.com/office/officeart/2008/layout/AlternatingHexagons"/>
    <dgm:cxn modelId="{4F28BB5E-1EA9-457C-BFC7-EA44F71C350C}" type="presParOf" srcId="{6B5911BE-11C3-4E8D-834C-6D23E4FC5AE9}" destId="{4B1651F1-B19A-4B4B-9FA0-8F8FDA90A9BD}" srcOrd="2" destOrd="0" presId="urn:microsoft.com/office/officeart/2008/layout/AlternatingHexagons"/>
    <dgm:cxn modelId="{F296D9B5-0131-4338-98D6-C067B1B66810}" type="presParOf" srcId="{4B1651F1-B19A-4B4B-9FA0-8F8FDA90A9BD}" destId="{9C9517D5-1F93-4B74-8F3B-C060216A65FD}" srcOrd="0" destOrd="0" presId="urn:microsoft.com/office/officeart/2008/layout/AlternatingHexagons"/>
    <dgm:cxn modelId="{F906108E-0CD2-4AEB-B2E7-6DDEA5EC27F7}" type="presParOf" srcId="{4B1651F1-B19A-4B4B-9FA0-8F8FDA90A9BD}" destId="{FD06135D-95E9-4D02-B50C-39F427669E4E}" srcOrd="1" destOrd="0" presId="urn:microsoft.com/office/officeart/2008/layout/AlternatingHexagons"/>
    <dgm:cxn modelId="{D56DC724-9BA0-4AF1-806F-BEDBD682BF27}" type="presParOf" srcId="{4B1651F1-B19A-4B4B-9FA0-8F8FDA90A9BD}" destId="{13B6AEB9-A469-4D18-B231-C3A523398A9F}" srcOrd="2" destOrd="0" presId="urn:microsoft.com/office/officeart/2008/layout/AlternatingHexagons"/>
    <dgm:cxn modelId="{5FF64728-4951-4F34-8E3F-BB9567C02217}" type="presParOf" srcId="{4B1651F1-B19A-4B4B-9FA0-8F8FDA90A9BD}" destId="{07BE748D-6D69-4BEB-896B-CCC761B4B91F}" srcOrd="3" destOrd="0" presId="urn:microsoft.com/office/officeart/2008/layout/AlternatingHexagons"/>
    <dgm:cxn modelId="{EC0334A0-B897-4E4E-A094-1127BF5F18E2}" type="presParOf" srcId="{4B1651F1-B19A-4B4B-9FA0-8F8FDA90A9BD}" destId="{41CB284E-342D-4A87-BD11-7EE0D4003AC8}" srcOrd="4" destOrd="0" presId="urn:microsoft.com/office/officeart/2008/layout/AlternatingHexagons"/>
    <dgm:cxn modelId="{F4841724-859A-42AB-B15F-3E6F1CB2455A}" type="presParOf" srcId="{6B5911BE-11C3-4E8D-834C-6D23E4FC5AE9}" destId="{968586B9-5268-463D-B996-F184DBA165CA}" srcOrd="3" destOrd="0" presId="urn:microsoft.com/office/officeart/2008/layout/AlternatingHexagons"/>
    <dgm:cxn modelId="{1F81844D-6C8C-4002-9477-E09C27DED1EC}" type="presParOf" srcId="{6B5911BE-11C3-4E8D-834C-6D23E4FC5AE9}" destId="{22931E1B-0AA4-4553-BE5A-9D4937DDF72B}" srcOrd="4" destOrd="0" presId="urn:microsoft.com/office/officeart/2008/layout/AlternatingHexagons"/>
    <dgm:cxn modelId="{C4143CE3-8F62-4567-9D68-EAC3D64BE05F}" type="presParOf" srcId="{22931E1B-0AA4-4553-BE5A-9D4937DDF72B}" destId="{C325CD43-66AF-47E9-9A0A-D2A545A60B58}" srcOrd="0" destOrd="0" presId="urn:microsoft.com/office/officeart/2008/layout/AlternatingHexagons"/>
    <dgm:cxn modelId="{094E3EC5-92CE-4895-A044-9ECC56E51E53}" type="presParOf" srcId="{22931E1B-0AA4-4553-BE5A-9D4937DDF72B}" destId="{01780557-BF9B-4C74-85FC-E8FA76232D6E}" srcOrd="1" destOrd="0" presId="urn:microsoft.com/office/officeart/2008/layout/AlternatingHexagons"/>
    <dgm:cxn modelId="{80A618F3-C9B1-4B81-A8AB-C4A60B7077FB}" type="presParOf" srcId="{22931E1B-0AA4-4553-BE5A-9D4937DDF72B}" destId="{0B48A048-1F68-4B4F-A23C-A8F39FC8E989}" srcOrd="2" destOrd="0" presId="urn:microsoft.com/office/officeart/2008/layout/AlternatingHexagons"/>
    <dgm:cxn modelId="{DC3C1DEF-BB00-45B5-A74B-A0F4FBAF2768}" type="presParOf" srcId="{22931E1B-0AA4-4553-BE5A-9D4937DDF72B}" destId="{6EE1BF7E-606A-4E4B-996D-4393F1057DBA}" srcOrd="3" destOrd="0" presId="urn:microsoft.com/office/officeart/2008/layout/AlternatingHexagons"/>
    <dgm:cxn modelId="{D8CF5660-AA73-4FA2-810C-26816CE9DC40}" type="presParOf" srcId="{22931E1B-0AA4-4553-BE5A-9D4937DDF72B}" destId="{9E8BE4E2-93A1-49DF-A6AE-40EA68BAE4F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3F89FE-78E2-43B3-9C28-B93A8E62C4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A"/>
        </a:p>
      </dgm:t>
    </dgm:pt>
    <dgm:pt modelId="{6EEEC368-9F5F-4111-BDF5-40D344D91F91}">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PA" sz="3200" b="1" dirty="0" smtClean="0">
              <a:latin typeface="Arial" pitchFamily="34" charset="0"/>
              <a:cs typeface="Arial" pitchFamily="34" charset="0"/>
              <a:hlinkClick xmlns:r="http://schemas.openxmlformats.org/officeDocument/2006/relationships" r:id="rId1" tooltip="Cómo sanar y mejorar su autoestima"/>
            </a:rPr>
            <a:t>Cómo sanar y mejorar su autoestima</a:t>
          </a:r>
          <a:endParaRPr lang="es-PA" sz="3200" dirty="0">
            <a:latin typeface="Arial" pitchFamily="34" charset="0"/>
            <a:cs typeface="Arial" pitchFamily="34" charset="0"/>
          </a:endParaRPr>
        </a:p>
      </dgm:t>
    </dgm:pt>
    <dgm:pt modelId="{F135CE73-34E1-4826-92AA-48FF82D3DB86}" type="parTrans" cxnId="{2C79CC22-9259-4D42-ACB3-5807F5CE2BBF}">
      <dgm:prSet/>
      <dgm:spPr/>
      <dgm:t>
        <a:bodyPr/>
        <a:lstStyle/>
        <a:p>
          <a:endParaRPr lang="es-PA"/>
        </a:p>
      </dgm:t>
    </dgm:pt>
    <dgm:pt modelId="{ADBF75B6-400E-4C4A-A6F7-977E78501135}" type="sibTrans" cxnId="{2C79CC22-9259-4D42-ACB3-5807F5CE2BBF}">
      <dgm:prSet/>
      <dgm:spPr/>
      <dgm:t>
        <a:bodyPr/>
        <a:lstStyle/>
        <a:p>
          <a:endParaRPr lang="es-PA"/>
        </a:p>
      </dgm:t>
    </dgm:pt>
    <dgm:pt modelId="{C1B1C22A-1C53-47CC-8B41-5A4025C3052C}">
      <dgm:prSet phldrT="[Texto]" custT="1"/>
      <dgm:spPr/>
      <dgm:t>
        <a:bodyPr/>
        <a:lstStyle/>
        <a:p>
          <a:r>
            <a:rPr lang="es-PA" sz="1600" dirty="0" smtClean="0">
              <a:solidFill>
                <a:srgbClr xmlns:mc="http://schemas.openxmlformats.org/markup-compatibility/2006" xmlns:a14="http://schemas.microsoft.com/office/drawing/2010/main" val="00B050" mc:Ignorable=""/>
              </a:solidFill>
              <a:latin typeface="Arial" pitchFamily="34" charset="0"/>
              <a:cs typeface="Arial" pitchFamily="34" charset="0"/>
            </a:rPr>
            <a:t>Debe aclararse que la autoestima no es el puente directo hacia la felicidad como se hace creer muchas veces, pero sí ayuda mucho a vivir mejor consigo mismo. </a:t>
          </a:r>
          <a:endParaRPr lang="es-PA" sz="16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39190D54-564D-439E-83B4-FB364A47B1C2}" type="parTrans" cxnId="{ED76171C-9805-4A3F-A2D7-F0B0DD496906}">
      <dgm:prSet/>
      <dgm:spPr/>
      <dgm:t>
        <a:bodyPr/>
        <a:lstStyle/>
        <a:p>
          <a:endParaRPr lang="es-PA"/>
        </a:p>
      </dgm:t>
    </dgm:pt>
    <dgm:pt modelId="{F1AFFF0D-9296-4B84-9C82-C8487CA39818}" type="sibTrans" cxnId="{ED76171C-9805-4A3F-A2D7-F0B0DD496906}">
      <dgm:prSet/>
      <dgm:spPr/>
      <dgm:t>
        <a:bodyPr/>
        <a:lstStyle/>
        <a:p>
          <a:endParaRPr lang="es-PA"/>
        </a:p>
      </dgm:t>
    </dgm:pt>
    <dgm:pt modelId="{2F079FD1-E622-4357-B58C-CB79567CE957}">
      <dgm:prSet phldrT="[Texto]" custT="1"/>
      <dgm:spPr/>
      <dgm:t>
        <a:bodyPr/>
        <a:lstStyle/>
        <a:p>
          <a:r>
            <a:rPr lang="es-PA" sz="1600" dirty="0" smtClean="0">
              <a:solidFill>
                <a:srgbClr xmlns:mc="http://schemas.openxmlformats.org/markup-compatibility/2006" xmlns:a14="http://schemas.microsoft.com/office/drawing/2010/main" val="00B050" mc:Ignorable=""/>
              </a:solidFill>
              <a:latin typeface="Arial" pitchFamily="34" charset="0"/>
              <a:cs typeface="Arial" pitchFamily="34" charset="0"/>
            </a:rPr>
            <a:t>Debe, entonces, identificarse la raíz o factor y desde cuándo viene afectando, de forma que el amor propio, la dignidad comenzaron a sentirse perdidos. Generalmente los anteriores factores  presuponen un nivel bajo de autoestima y uno alto de autodesprecio. Allí debe decidirse perdonar a quien haya causado la herida o la mala influencia. También autoperdonarse cuando la propia persona se ha causado daños por sus malos comportamientos y decisiones. El </a:t>
          </a:r>
          <a:r>
            <a:rPr lang="es-PA" sz="1600" b="0" i="0" dirty="0" smtClean="0">
              <a:solidFill>
                <a:srgbClr xmlns:mc="http://schemas.openxmlformats.org/markup-compatibility/2006" xmlns:a14="http://schemas.microsoft.com/office/drawing/2010/main" val="00B050" mc:Ignorable=""/>
              </a:solidFill>
              <a:latin typeface="Arial" pitchFamily="34" charset="0"/>
              <a:cs typeface="Arial" pitchFamily="34" charset="0"/>
            </a:rPr>
            <a:t>perdón</a:t>
          </a:r>
          <a:r>
            <a:rPr lang="es-PA" sz="1600" dirty="0" smtClean="0">
              <a:solidFill>
                <a:srgbClr xmlns:mc="http://schemas.openxmlformats.org/markup-compatibility/2006" xmlns:a14="http://schemas.microsoft.com/office/drawing/2010/main" val="00B050" mc:Ignorable=""/>
              </a:solidFill>
              <a:latin typeface="Arial" pitchFamily="34" charset="0"/>
              <a:cs typeface="Arial" pitchFamily="34" charset="0"/>
            </a:rPr>
            <a:t> es una llave milagrosa que desata el alma y la vida emocional de influencia malsanas y sentimientos de amargura total. Como tal el perdón es una decisión que no se puede forzar sino que surge de la </a:t>
          </a:r>
          <a:r>
            <a:rPr lang="es-PA" sz="1600" b="0" i="0" dirty="0" smtClean="0">
              <a:solidFill>
                <a:srgbClr xmlns:mc="http://schemas.openxmlformats.org/markup-compatibility/2006" xmlns:a14="http://schemas.microsoft.com/office/drawing/2010/main" val="00B050" mc:Ignorable=""/>
              </a:solidFill>
              <a:latin typeface="Arial" pitchFamily="34" charset="0"/>
              <a:cs typeface="Arial" pitchFamily="34" charset="0"/>
            </a:rPr>
            <a:t>disposición</a:t>
          </a:r>
          <a:r>
            <a:rPr lang="es-PA" sz="1600" dirty="0" smtClean="0">
              <a:solidFill>
                <a:srgbClr xmlns:mc="http://schemas.openxmlformats.org/markup-compatibility/2006" xmlns:a14="http://schemas.microsoft.com/office/drawing/2010/main" val="00B050" mc:Ignorable=""/>
              </a:solidFill>
              <a:latin typeface="Arial" pitchFamily="34" charset="0"/>
              <a:cs typeface="Arial" pitchFamily="34" charset="0"/>
            </a:rPr>
            <a:t> de mejorar y no seguir con las cargas del pasado.</a:t>
          </a:r>
          <a:endParaRPr lang="es-PA" sz="16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10D523EA-046E-4C86-B1DD-D3CA52E235C7}" type="parTrans" cxnId="{5191D93F-DC1B-4A1B-9676-1CC15C9E8F43}">
      <dgm:prSet/>
      <dgm:spPr/>
      <dgm:t>
        <a:bodyPr/>
        <a:lstStyle/>
        <a:p>
          <a:endParaRPr lang="es-PA"/>
        </a:p>
      </dgm:t>
    </dgm:pt>
    <dgm:pt modelId="{2B9F1CE9-ED29-43FB-BFF2-55B9E7DD98E8}" type="sibTrans" cxnId="{5191D93F-DC1B-4A1B-9676-1CC15C9E8F43}">
      <dgm:prSet/>
      <dgm:spPr/>
      <dgm:t>
        <a:bodyPr/>
        <a:lstStyle/>
        <a:p>
          <a:endParaRPr lang="es-PA"/>
        </a:p>
      </dgm:t>
    </dgm:pt>
    <dgm:pt modelId="{4B65C6E2-6DE0-4CEC-8A70-52AE31FFAAF6}">
      <dgm:prSet phldrT="[Texto]" custT="1"/>
      <dgm:spPr/>
      <dgm:t>
        <a:bodyPr/>
        <a:lstStyle/>
        <a:p>
          <a:endParaRPr lang="es-PA" sz="16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28ABAD08-2895-41BA-A8C9-3FC292DF7578}" type="parTrans" cxnId="{13527732-9846-4510-94AB-9186F8046A58}">
      <dgm:prSet/>
      <dgm:spPr/>
      <dgm:t>
        <a:bodyPr/>
        <a:lstStyle/>
        <a:p>
          <a:endParaRPr lang="es-PA"/>
        </a:p>
      </dgm:t>
    </dgm:pt>
    <dgm:pt modelId="{227FE86A-B29A-4D6E-80F6-1212D6E6F21C}" type="sibTrans" cxnId="{13527732-9846-4510-94AB-9186F8046A58}">
      <dgm:prSet/>
      <dgm:spPr/>
      <dgm:t>
        <a:bodyPr/>
        <a:lstStyle/>
        <a:p>
          <a:endParaRPr lang="es-PA"/>
        </a:p>
      </dgm:t>
    </dgm:pt>
    <dgm:pt modelId="{1BA7CFC2-F1F6-4537-803E-F59D40C5226B}">
      <dgm:prSet phldrT="[Texto]" custT="1"/>
      <dgm:spPr/>
      <dgm:t>
        <a:bodyPr/>
        <a:lstStyle/>
        <a:p>
          <a:endParaRPr lang="es-PA" sz="1600" dirty="0">
            <a:solidFill>
              <a:srgbClr xmlns:mc="http://schemas.openxmlformats.org/markup-compatibility/2006" xmlns:a14="http://schemas.microsoft.com/office/drawing/2010/main" val="00B050" mc:Ignorable=""/>
            </a:solidFill>
            <a:latin typeface="Arial" pitchFamily="34" charset="0"/>
            <a:cs typeface="Arial" pitchFamily="34" charset="0"/>
          </a:endParaRPr>
        </a:p>
      </dgm:t>
    </dgm:pt>
    <dgm:pt modelId="{4F4AFDBC-590C-4975-82FD-9ADC41411C96}" type="parTrans" cxnId="{B27E9105-5EFD-4F76-A31E-D5A1A19BE022}">
      <dgm:prSet/>
      <dgm:spPr/>
      <dgm:t>
        <a:bodyPr/>
        <a:lstStyle/>
        <a:p>
          <a:endParaRPr lang="es-PA"/>
        </a:p>
      </dgm:t>
    </dgm:pt>
    <dgm:pt modelId="{87A5351D-1FCC-4F6C-B34A-F67BACC38832}" type="sibTrans" cxnId="{B27E9105-5EFD-4F76-A31E-D5A1A19BE022}">
      <dgm:prSet/>
      <dgm:spPr/>
      <dgm:t>
        <a:bodyPr/>
        <a:lstStyle/>
        <a:p>
          <a:endParaRPr lang="es-PA"/>
        </a:p>
      </dgm:t>
    </dgm:pt>
    <dgm:pt modelId="{BA1D1477-0E47-43A0-8C08-072A989FDC59}" type="pres">
      <dgm:prSet presAssocID="{A23F89FE-78E2-43B3-9C28-B93A8E62C496}" presName="linear" presStyleCnt="0">
        <dgm:presLayoutVars>
          <dgm:animLvl val="lvl"/>
          <dgm:resizeHandles val="exact"/>
        </dgm:presLayoutVars>
      </dgm:prSet>
      <dgm:spPr/>
      <dgm:t>
        <a:bodyPr/>
        <a:lstStyle/>
        <a:p>
          <a:endParaRPr lang="es-PA"/>
        </a:p>
      </dgm:t>
    </dgm:pt>
    <dgm:pt modelId="{CCD77EF2-7526-4C51-B580-CF55CC422666}" type="pres">
      <dgm:prSet presAssocID="{6EEEC368-9F5F-4111-BDF5-40D344D91F91}" presName="parentText" presStyleLbl="node1" presStyleIdx="0" presStyleCnt="1" custScaleY="108575" custLinFactY="-64745" custLinFactNeighborX="-943" custLinFactNeighborY="-100000">
        <dgm:presLayoutVars>
          <dgm:chMax val="0"/>
          <dgm:bulletEnabled val="1"/>
        </dgm:presLayoutVars>
      </dgm:prSet>
      <dgm:spPr/>
      <dgm:t>
        <a:bodyPr/>
        <a:lstStyle/>
        <a:p>
          <a:endParaRPr lang="es-PA"/>
        </a:p>
      </dgm:t>
    </dgm:pt>
    <dgm:pt modelId="{8D1667A0-9224-4207-82EC-E05C782FEFBE}" type="pres">
      <dgm:prSet presAssocID="{6EEEC368-9F5F-4111-BDF5-40D344D91F91}" presName="childText" presStyleLbl="revTx" presStyleIdx="0" presStyleCnt="1" custScaleX="87249" custScaleY="167075" custLinFactNeighborX="943" custLinFactNeighborY="85308">
        <dgm:presLayoutVars>
          <dgm:bulletEnabled val="1"/>
        </dgm:presLayoutVars>
      </dgm:prSet>
      <dgm:spPr/>
      <dgm:t>
        <a:bodyPr/>
        <a:lstStyle/>
        <a:p>
          <a:endParaRPr lang="es-PA"/>
        </a:p>
      </dgm:t>
    </dgm:pt>
  </dgm:ptLst>
  <dgm:cxnLst>
    <dgm:cxn modelId="{13527732-9846-4510-94AB-9186F8046A58}" srcId="{6EEEC368-9F5F-4111-BDF5-40D344D91F91}" destId="{4B65C6E2-6DE0-4CEC-8A70-52AE31FFAAF6}" srcOrd="0" destOrd="0" parTransId="{28ABAD08-2895-41BA-A8C9-3FC292DF7578}" sibTransId="{227FE86A-B29A-4D6E-80F6-1212D6E6F21C}"/>
    <dgm:cxn modelId="{ED76171C-9805-4A3F-A2D7-F0B0DD496906}" srcId="{6EEEC368-9F5F-4111-BDF5-40D344D91F91}" destId="{C1B1C22A-1C53-47CC-8B41-5A4025C3052C}" srcOrd="1" destOrd="0" parTransId="{39190D54-564D-439E-83B4-FB364A47B1C2}" sibTransId="{F1AFFF0D-9296-4B84-9C82-C8487CA39818}"/>
    <dgm:cxn modelId="{B7633CCD-5CD2-4DE2-ADCD-F60D1B20CF86}" type="presOf" srcId="{A23F89FE-78E2-43B3-9C28-B93A8E62C496}" destId="{BA1D1477-0E47-43A0-8C08-072A989FDC59}" srcOrd="0" destOrd="0" presId="urn:microsoft.com/office/officeart/2005/8/layout/vList2"/>
    <dgm:cxn modelId="{B162C5FE-BA5C-4675-9FF3-3C312F6C482A}" type="presOf" srcId="{2F079FD1-E622-4357-B58C-CB79567CE957}" destId="{8D1667A0-9224-4207-82EC-E05C782FEFBE}" srcOrd="0" destOrd="3" presId="urn:microsoft.com/office/officeart/2005/8/layout/vList2"/>
    <dgm:cxn modelId="{24ED78CD-931C-4025-AB0D-A75F3A723F2E}" type="presOf" srcId="{4B65C6E2-6DE0-4CEC-8A70-52AE31FFAAF6}" destId="{8D1667A0-9224-4207-82EC-E05C782FEFBE}" srcOrd="0" destOrd="0" presId="urn:microsoft.com/office/officeart/2005/8/layout/vList2"/>
    <dgm:cxn modelId="{B27E9105-5EFD-4F76-A31E-D5A1A19BE022}" srcId="{6EEEC368-9F5F-4111-BDF5-40D344D91F91}" destId="{1BA7CFC2-F1F6-4537-803E-F59D40C5226B}" srcOrd="2" destOrd="0" parTransId="{4F4AFDBC-590C-4975-82FD-9ADC41411C96}" sibTransId="{87A5351D-1FCC-4F6C-B34A-F67BACC38832}"/>
    <dgm:cxn modelId="{740EDAB1-10B1-4F10-8057-94A963E09130}" type="presOf" srcId="{1BA7CFC2-F1F6-4537-803E-F59D40C5226B}" destId="{8D1667A0-9224-4207-82EC-E05C782FEFBE}" srcOrd="0" destOrd="2" presId="urn:microsoft.com/office/officeart/2005/8/layout/vList2"/>
    <dgm:cxn modelId="{5191D93F-DC1B-4A1B-9676-1CC15C9E8F43}" srcId="{6EEEC368-9F5F-4111-BDF5-40D344D91F91}" destId="{2F079FD1-E622-4357-B58C-CB79567CE957}" srcOrd="3" destOrd="0" parTransId="{10D523EA-046E-4C86-B1DD-D3CA52E235C7}" sibTransId="{2B9F1CE9-ED29-43FB-BFF2-55B9E7DD98E8}"/>
    <dgm:cxn modelId="{2C79CC22-9259-4D42-ACB3-5807F5CE2BBF}" srcId="{A23F89FE-78E2-43B3-9C28-B93A8E62C496}" destId="{6EEEC368-9F5F-4111-BDF5-40D344D91F91}" srcOrd="0" destOrd="0" parTransId="{F135CE73-34E1-4826-92AA-48FF82D3DB86}" sibTransId="{ADBF75B6-400E-4C4A-A6F7-977E78501135}"/>
    <dgm:cxn modelId="{B4FCE102-E714-4F23-B608-7407319310BE}" type="presOf" srcId="{6EEEC368-9F5F-4111-BDF5-40D344D91F91}" destId="{CCD77EF2-7526-4C51-B580-CF55CC422666}" srcOrd="0" destOrd="0" presId="urn:microsoft.com/office/officeart/2005/8/layout/vList2"/>
    <dgm:cxn modelId="{C5F5A526-AD85-4D7B-B0D2-7A3D09E1E8D4}" type="presOf" srcId="{C1B1C22A-1C53-47CC-8B41-5A4025C3052C}" destId="{8D1667A0-9224-4207-82EC-E05C782FEFBE}" srcOrd="0" destOrd="1" presId="urn:microsoft.com/office/officeart/2005/8/layout/vList2"/>
    <dgm:cxn modelId="{35BF6AD3-CB51-421D-93C2-2A86683443DB}" type="presParOf" srcId="{BA1D1477-0E47-43A0-8C08-072A989FDC59}" destId="{CCD77EF2-7526-4C51-B580-CF55CC422666}" srcOrd="0" destOrd="0" presId="urn:microsoft.com/office/officeart/2005/8/layout/vList2"/>
    <dgm:cxn modelId="{28F32BC1-5781-4DEA-99E0-13B458EDBF3D}" type="presParOf" srcId="{BA1D1477-0E47-43A0-8C08-072A989FDC59}" destId="{8D1667A0-9224-4207-82EC-E05C782FEFB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1B9C-E051-468A-A067-769C954FC18B}">
      <dsp:nvSpPr>
        <dsp:cNvPr id="0" name=""/>
        <dsp:cNvSpPr/>
      </dsp:nvSpPr>
      <dsp:spPr>
        <a:xfrm>
          <a:off x="8746" y="0"/>
          <a:ext cx="5959171" cy="1224136"/>
        </a:xfrm>
        <a:prstGeom prst="rightArrow">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2F6D9-19A9-4F59-92EC-47C2BE208913}">
      <dsp:nvSpPr>
        <dsp:cNvPr id="0" name=""/>
        <dsp:cNvSpPr/>
      </dsp:nvSpPr>
      <dsp:spPr>
        <a:xfrm>
          <a:off x="489240" y="305866"/>
          <a:ext cx="5173538" cy="61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s-PA" sz="2400" b="1" u="sng" kern="1200" dirty="0" smtClean="0">
              <a:latin typeface="Arial" pitchFamily="34" charset="0"/>
              <a:ea typeface="Times New Roman"/>
              <a:cs typeface="Arial" pitchFamily="34" charset="0"/>
              <a:hlinkClick xmlns:r="http://schemas.openxmlformats.org/officeDocument/2006/relationships" r:id="rId1" tooltip="La formación de la autoestima"/>
            </a:rPr>
            <a:t>La formación de la autoestima</a:t>
          </a:r>
          <a:endParaRPr lang="es-PA" sz="2400" kern="1200" dirty="0"/>
        </a:p>
      </dsp:txBody>
      <dsp:txXfrm>
        <a:off x="489240" y="305866"/>
        <a:ext cx="5173538" cy="611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17FA-06F4-4FF1-90A6-327510629F4E}">
      <dsp:nvSpPr>
        <dsp:cNvPr id="0" name=""/>
        <dsp:cNvSpPr/>
      </dsp:nvSpPr>
      <dsp:spPr>
        <a:xfrm>
          <a:off x="1865854" y="1582374"/>
          <a:ext cx="2378076" cy="902748"/>
        </a:xfrm>
        <a:custGeom>
          <a:avLst/>
          <a:gdLst/>
          <a:ahLst/>
          <a:cxnLst/>
          <a:rect l="0" t="0" r="0" b="0"/>
          <a:pathLst>
            <a:path>
              <a:moveTo>
                <a:pt x="2378076" y="0"/>
              </a:moveTo>
              <a:lnTo>
                <a:pt x="2378076" y="468474"/>
              </a:lnTo>
              <a:lnTo>
                <a:pt x="0" y="468474"/>
              </a:lnTo>
              <a:lnTo>
                <a:pt x="0" y="90274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A" sz="500" kern="1200"/>
        </a:p>
      </dsp:txBody>
      <dsp:txXfrm>
        <a:off x="2991026" y="2030101"/>
        <a:ext cx="127733" cy="7294"/>
      </dsp:txXfrm>
    </dsp:sp>
    <dsp:sp modelId="{2886D0F9-841D-455D-947C-9A670BF8FB93}">
      <dsp:nvSpPr>
        <dsp:cNvPr id="0" name=""/>
        <dsp:cNvSpPr/>
      </dsp:nvSpPr>
      <dsp:spPr>
        <a:xfrm>
          <a:off x="2211581" y="416174"/>
          <a:ext cx="4064700" cy="1168000"/>
        </a:xfrm>
        <a:prstGeom prst="rect">
          <a:avLst/>
        </a:prstGeom>
        <a:gradFill rotWithShape="1">
          <a:gsLst>
            <a:gs pos="0">
              <a:schemeClr val="accent1">
                <a:tint val="50000"/>
                <a:satMod val="180000"/>
                <a:lumMod val="100000"/>
              </a:schemeClr>
            </a:gs>
            <a:gs pos="40000">
              <a:schemeClr val="accent1">
                <a:tint val="60000"/>
                <a:satMod val="130000"/>
                <a:lumMod val="100000"/>
              </a:schemeClr>
            </a:gs>
            <a:gs pos="100000">
              <a:schemeClr val="accent1">
                <a:tint val="96000"/>
                <a:lumMod val="108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El plano de los conceptos, es decir, las ideas que las personas tiene de sí mismas.</a:t>
          </a:r>
          <a:endParaRPr lang="es-PA" sz="1800" kern="1200" dirty="0">
            <a:solidFill>
              <a:srgbClr xmlns:mc="http://schemas.openxmlformats.org/markup-compatibility/2006" xmlns:a14="http://schemas.microsoft.com/office/drawing/2010/main" val="000066" mc:Ignorable=""/>
            </a:solidFill>
          </a:endParaRPr>
        </a:p>
      </dsp:txBody>
      <dsp:txXfrm>
        <a:off x="2211581" y="416174"/>
        <a:ext cx="4064700" cy="1168000"/>
      </dsp:txXfrm>
    </dsp:sp>
    <dsp:sp modelId="{6CBFE67E-508F-4F91-B710-5C6B1A803FC7}">
      <dsp:nvSpPr>
        <dsp:cNvPr id="0" name=""/>
        <dsp:cNvSpPr/>
      </dsp:nvSpPr>
      <dsp:spPr>
        <a:xfrm>
          <a:off x="3728085" y="3423300"/>
          <a:ext cx="698881" cy="91440"/>
        </a:xfrm>
        <a:custGeom>
          <a:avLst/>
          <a:gdLst/>
          <a:ahLst/>
          <a:cxnLst/>
          <a:rect l="0" t="0" r="0" b="0"/>
          <a:pathLst>
            <a:path>
              <a:moveTo>
                <a:pt x="0" y="45720"/>
              </a:moveTo>
              <a:lnTo>
                <a:pt x="6988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A" sz="500" kern="1200"/>
        </a:p>
      </dsp:txBody>
      <dsp:txXfrm>
        <a:off x="4059288" y="3465373"/>
        <a:ext cx="36474" cy="7294"/>
      </dsp:txXfrm>
    </dsp:sp>
    <dsp:sp modelId="{8CF7C15E-8320-46A7-9525-81F7DBC734F5}">
      <dsp:nvSpPr>
        <dsp:cNvPr id="0" name=""/>
        <dsp:cNvSpPr/>
      </dsp:nvSpPr>
      <dsp:spPr>
        <a:xfrm>
          <a:off x="1824" y="2517523"/>
          <a:ext cx="3728060" cy="1902994"/>
        </a:xfrm>
        <a:prstGeom prst="rect">
          <a:avLst/>
        </a:prstGeom>
        <a:gradFill rotWithShape="1">
          <a:gsLst>
            <a:gs pos="0">
              <a:schemeClr val="accent1">
                <a:tint val="50000"/>
                <a:satMod val="180000"/>
                <a:lumMod val="100000"/>
              </a:schemeClr>
            </a:gs>
            <a:gs pos="40000">
              <a:schemeClr val="accent1">
                <a:tint val="60000"/>
                <a:satMod val="130000"/>
                <a:lumMod val="100000"/>
              </a:schemeClr>
            </a:gs>
            <a:gs pos="100000">
              <a:schemeClr val="accent1">
                <a:tint val="96000"/>
                <a:lumMod val="108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El plano de las imágenes</a:t>
          </a: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sz="1800"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personales interiorizadas, es decir, como las personas valoran su cuerpo, su apariencia, implementan o no el autocuidado.</a:t>
          </a:r>
          <a:endParaRPr lang="es-PA" sz="1800" kern="1200" dirty="0">
            <a:solidFill>
              <a:srgbClr xmlns:mc="http://schemas.openxmlformats.org/markup-compatibility/2006" xmlns:a14="http://schemas.microsoft.com/office/drawing/2010/main" val="000066" mc:Ignorable=""/>
            </a:solidFill>
          </a:endParaRPr>
        </a:p>
      </dsp:txBody>
      <dsp:txXfrm>
        <a:off x="1824" y="2517523"/>
        <a:ext cx="3728060" cy="1902994"/>
      </dsp:txXfrm>
    </dsp:sp>
    <dsp:sp modelId="{CB5B21DE-B721-4628-9504-C6B90DFB379E}">
      <dsp:nvSpPr>
        <dsp:cNvPr id="0" name=""/>
        <dsp:cNvSpPr/>
      </dsp:nvSpPr>
      <dsp:spPr>
        <a:xfrm>
          <a:off x="4459366" y="2517523"/>
          <a:ext cx="3171657" cy="1902994"/>
        </a:xfrm>
        <a:prstGeom prst="rect">
          <a:avLst/>
        </a:prstGeom>
        <a:gradFill rotWithShape="1">
          <a:gsLst>
            <a:gs pos="0">
              <a:schemeClr val="accent1">
                <a:tint val="50000"/>
                <a:satMod val="180000"/>
                <a:lumMod val="100000"/>
              </a:schemeClr>
            </a:gs>
            <a:gs pos="40000">
              <a:schemeClr val="accent1">
                <a:tint val="60000"/>
                <a:satMod val="130000"/>
                <a:lumMod val="100000"/>
              </a:schemeClr>
            </a:gs>
            <a:gs pos="100000">
              <a:schemeClr val="accent1">
                <a:tint val="96000"/>
                <a:lumMod val="108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000066" mc:Ignorable=""/>
              </a:solidFill>
            </a:rPr>
            <a:t>El plano de las </a:t>
          </a:r>
          <a:r>
            <a:rPr lang="es-PA" sz="1800" b="0" i="0" kern="1200" dirty="0" smtClean="0">
              <a:solidFill>
                <a:srgbClr xmlns:mc="http://schemas.openxmlformats.org/markup-compatibility/2006" xmlns:a14="http://schemas.microsoft.com/office/drawing/2010/main" val="000066" mc:Ignorable=""/>
              </a:solidFill>
            </a:rPr>
            <a:t>evaluaciones</a:t>
          </a:r>
          <a:r>
            <a:rPr lang="es-PA" sz="1800" kern="1200" dirty="0" smtClean="0">
              <a:solidFill>
                <a:srgbClr xmlns:mc="http://schemas.openxmlformats.org/markup-compatibility/2006" xmlns:a14="http://schemas.microsoft.com/office/drawing/2010/main" val="000066" mc:Ignorable=""/>
              </a:solidFill>
            </a:rPr>
            <a:t> personales, es decir, cuando las personas se examinan a sí mismas y llegan a algún tipo de conclusión. Se habla aquí de la </a:t>
          </a:r>
          <a:r>
            <a:rPr lang="es-PA" sz="1800" b="0" i="0" kern="1200" dirty="0" smtClean="0">
              <a:solidFill>
                <a:srgbClr xmlns:mc="http://schemas.openxmlformats.org/markup-compatibility/2006" xmlns:a14="http://schemas.microsoft.com/office/drawing/2010/main" val="000066" mc:Ignorable=""/>
              </a:solidFill>
            </a:rPr>
            <a:t>autoevaluación</a:t>
          </a:r>
          <a:r>
            <a:rPr lang="es-PA" sz="1800" kern="1200" dirty="0" smtClean="0"/>
            <a:t>. </a:t>
          </a:r>
          <a:endParaRPr lang="es-PA" sz="1800" kern="1200" dirty="0"/>
        </a:p>
      </dsp:txBody>
      <dsp:txXfrm>
        <a:off x="4459366" y="2517523"/>
        <a:ext cx="3171657" cy="190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3DB9C-CECB-4B7E-B0BA-5B9DC2090F77}">
      <dsp:nvSpPr>
        <dsp:cNvPr id="0" name=""/>
        <dsp:cNvSpPr/>
      </dsp:nvSpPr>
      <dsp:spPr>
        <a:xfrm rot="16200000">
          <a:off x="-1272076" y="1273008"/>
          <a:ext cx="4968551" cy="2422534"/>
        </a:xfrm>
        <a:prstGeom prst="flowChartManualOperation">
          <a:avLst/>
        </a:prstGeom>
        <a:gradFill rotWithShape="1">
          <a:gsLst>
            <a:gs pos="0">
              <a:schemeClr val="accent3">
                <a:tint val="50000"/>
                <a:satMod val="180000"/>
                <a:lumMod val="100000"/>
              </a:schemeClr>
            </a:gs>
            <a:gs pos="40000">
              <a:schemeClr val="accent3">
                <a:tint val="60000"/>
                <a:satMod val="130000"/>
                <a:lumMod val="100000"/>
              </a:schemeClr>
            </a:gs>
            <a:gs pos="100000">
              <a:schemeClr val="accent3">
                <a:tint val="96000"/>
                <a:lumMod val="108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empleado con oportunidad de excelencia. </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padre más amoroso con sus hijos. </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amigo más fiel y </a:t>
          </a:r>
          <a:r>
            <a:rPr lang="es-PA" sz="14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sincero. </a:t>
          </a:r>
          <a:endParaRPr lang="es-PA" sz="1400" kern="1200" dirty="0">
            <a:solidFill>
              <a:srgbClr xmlns:mc="http://schemas.openxmlformats.org/markup-compatibility/2006" xmlns:a14="http://schemas.microsoft.com/office/drawing/2010/main" val="7030A0" mc:Ignorable=""/>
            </a:solidFill>
            <a:latin typeface="Arial" pitchFamily="34" charset="0"/>
            <a:cs typeface="Arial" pitchFamily="34" charset="0"/>
          </a:endParaRPr>
        </a:p>
      </dsp:txBody>
      <dsp:txXfrm rot="5400000">
        <a:off x="932" y="993710"/>
        <a:ext cx="2422534" cy="2981131"/>
      </dsp:txXfrm>
    </dsp:sp>
    <dsp:sp modelId="{4CD1848B-94F0-4216-A63D-12F5BB14B7C1}">
      <dsp:nvSpPr>
        <dsp:cNvPr id="0" name=""/>
        <dsp:cNvSpPr/>
      </dsp:nvSpPr>
      <dsp:spPr>
        <a:xfrm rot="16200000">
          <a:off x="1314237" y="1273008"/>
          <a:ext cx="4968551" cy="2422534"/>
        </a:xfrm>
        <a:prstGeom prst="flowChartManualOperation">
          <a:avLst/>
        </a:prstGeom>
        <a:gradFill rotWithShape="1">
          <a:gsLst>
            <a:gs pos="0">
              <a:schemeClr val="accent3">
                <a:tint val="50000"/>
                <a:satMod val="180000"/>
                <a:lumMod val="100000"/>
              </a:schemeClr>
            </a:gs>
            <a:gs pos="40000">
              <a:schemeClr val="accent3">
                <a:tint val="60000"/>
                <a:satMod val="130000"/>
                <a:lumMod val="100000"/>
              </a:schemeClr>
            </a:gs>
            <a:gs pos="100000">
              <a:schemeClr val="accent3">
                <a:tint val="96000"/>
                <a:lumMod val="108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estudiante más comprometido con su curso. </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creyente que necesita de Dios.</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 Como pensador que cuida su mente  lo máximo posible.</a:t>
          </a:r>
          <a:endParaRPr lang="es-PA" sz="1800" kern="1200" dirty="0">
            <a:solidFill>
              <a:srgbClr xmlns:mc="http://schemas.openxmlformats.org/markup-compatibility/2006" xmlns:a14="http://schemas.microsoft.com/office/drawing/2010/main" val="7030A0" mc:Ignorable=""/>
            </a:solidFill>
            <a:latin typeface="Arial" pitchFamily="34" charset="0"/>
            <a:cs typeface="Arial" pitchFamily="34" charset="0"/>
          </a:endParaRPr>
        </a:p>
      </dsp:txBody>
      <dsp:txXfrm rot="5400000">
        <a:off x="2587245" y="993710"/>
        <a:ext cx="2422534" cy="2981131"/>
      </dsp:txXfrm>
    </dsp:sp>
    <dsp:sp modelId="{B7AAFA38-457D-439E-A055-D3FA455F5623}">
      <dsp:nvSpPr>
        <dsp:cNvPr id="0" name=""/>
        <dsp:cNvSpPr/>
      </dsp:nvSpPr>
      <dsp:spPr>
        <a:xfrm rot="16200000">
          <a:off x="3936373" y="1273008"/>
          <a:ext cx="4968551" cy="2422534"/>
        </a:xfrm>
        <a:prstGeom prst="flowChartManualOperation">
          <a:avLst/>
        </a:prstGeom>
        <a:gradFill rotWithShape="1">
          <a:gsLst>
            <a:gs pos="0">
              <a:schemeClr val="accent3">
                <a:tint val="50000"/>
                <a:satMod val="180000"/>
                <a:lumMod val="100000"/>
              </a:schemeClr>
            </a:gs>
            <a:gs pos="40000">
              <a:schemeClr val="accent3">
                <a:tint val="60000"/>
                <a:satMod val="130000"/>
                <a:lumMod val="100000"/>
              </a:schemeClr>
            </a:gs>
            <a:gs pos="100000">
              <a:schemeClr val="accent3">
                <a:tint val="96000"/>
                <a:lumMod val="108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persona que desea cambiar en verdad.</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esposo(a) que cumple con su rol.</a:t>
          </a:r>
        </a:p>
        <a:p>
          <a:pPr lvl="0" algn="ctr" defTabSz="800100">
            <a:lnSpc>
              <a:spcPct val="90000"/>
            </a:lnSpc>
            <a:spcBef>
              <a:spcPct val="0"/>
            </a:spcBef>
            <a:spcAft>
              <a:spcPct val="35000"/>
            </a:spcAft>
          </a:pPr>
          <a:endPar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endParaRPr>
        </a:p>
        <a:p>
          <a:pPr lvl="0" algn="ctr" defTabSz="800100">
            <a:lnSpc>
              <a:spcPct val="90000"/>
            </a:lnSpc>
            <a:spcBef>
              <a:spcPct val="0"/>
            </a:spcBef>
            <a:spcAft>
              <a:spcPct val="35000"/>
            </a:spcAft>
          </a:pPr>
          <a:r>
            <a:rPr lang="es-PA" sz="1800" kern="1200" dirty="0" smtClean="0">
              <a:solidFill>
                <a:srgbClr xmlns:mc="http://schemas.openxmlformats.org/markup-compatibility/2006" xmlns:a14="http://schemas.microsoft.com/office/drawing/2010/main" val="7030A0" mc:Ignorable=""/>
              </a:solidFill>
              <a:latin typeface="Arial" pitchFamily="34" charset="0"/>
              <a:cs typeface="Arial" pitchFamily="34" charset="0"/>
            </a:rPr>
            <a:t>Como ciudadano que valora su ciudad.</a:t>
          </a:r>
          <a:endParaRPr lang="es-PA" sz="1800" kern="1200" dirty="0">
            <a:solidFill>
              <a:srgbClr xmlns:mc="http://schemas.openxmlformats.org/markup-compatibility/2006" xmlns:a14="http://schemas.microsoft.com/office/drawing/2010/main" val="7030A0" mc:Ignorable=""/>
            </a:solidFill>
            <a:latin typeface="Arial" pitchFamily="34" charset="0"/>
            <a:cs typeface="Arial" pitchFamily="34" charset="0"/>
          </a:endParaRPr>
        </a:p>
      </dsp:txBody>
      <dsp:txXfrm rot="5400000">
        <a:off x="5209381" y="993710"/>
        <a:ext cx="2422534" cy="2981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805D-DBA9-4AF0-BB77-7F37D0EBC8AF}">
      <dsp:nvSpPr>
        <dsp:cNvPr id="0" name=""/>
        <dsp:cNvSpPr/>
      </dsp:nvSpPr>
      <dsp:spPr>
        <a:xfrm>
          <a:off x="360024" y="1452852"/>
          <a:ext cx="4212468" cy="42124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84C95-9719-4000-8249-F1FA0261B04F}">
      <dsp:nvSpPr>
        <dsp:cNvPr id="0" name=""/>
        <dsp:cNvSpPr/>
      </dsp:nvSpPr>
      <dsp:spPr>
        <a:xfrm>
          <a:off x="1174951" y="2335516"/>
          <a:ext cx="2527480" cy="25274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E5169-C961-480D-B5F1-E40D9E80C670}">
      <dsp:nvSpPr>
        <dsp:cNvPr id="0" name=""/>
        <dsp:cNvSpPr/>
      </dsp:nvSpPr>
      <dsp:spPr>
        <a:xfrm>
          <a:off x="2027024" y="3055814"/>
          <a:ext cx="842493" cy="10486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630DC-EAFD-41F9-AEDE-0A92E216B35D}">
      <dsp:nvSpPr>
        <dsp:cNvPr id="0" name=""/>
        <dsp:cNvSpPr/>
      </dsp:nvSpPr>
      <dsp:spPr>
        <a:xfrm>
          <a:off x="5256583" y="218270"/>
          <a:ext cx="2106234" cy="150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s-PA" sz="2000" b="1"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El cuidado y aprecio corporal recibido en la infancia/adolescencia</a:t>
          </a:r>
          <a:r>
            <a:rPr lang="es-PA" sz="24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a:t>
          </a:r>
          <a:endParaRPr lang="es-PA" sz="24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dsp:txBody>
      <dsp:txXfrm>
        <a:off x="5256583" y="218270"/>
        <a:ext cx="2106234" cy="1507672"/>
      </dsp:txXfrm>
    </dsp:sp>
    <dsp:sp modelId="{313BA6A1-D70E-42E9-B1E9-B5B4909D1184}">
      <dsp:nvSpPr>
        <dsp:cNvPr id="0" name=""/>
        <dsp:cNvSpPr/>
      </dsp:nvSpPr>
      <dsp:spPr>
        <a:xfrm>
          <a:off x="4730025" y="684077"/>
          <a:ext cx="5265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763AB-FF61-4CEB-8C8B-BC9C59595559}">
      <dsp:nvSpPr>
        <dsp:cNvPr id="0" name=""/>
        <dsp:cNvSpPr/>
      </dsp:nvSpPr>
      <dsp:spPr>
        <a:xfrm rot="5400000">
          <a:off x="2140410" y="992640"/>
          <a:ext cx="2895369" cy="2279647"/>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36718-1EE4-4D41-8178-EEFC728B5AB8}">
      <dsp:nvSpPr>
        <dsp:cNvPr id="0" name=""/>
        <dsp:cNvSpPr/>
      </dsp:nvSpPr>
      <dsp:spPr>
        <a:xfrm>
          <a:off x="5256583" y="1872205"/>
          <a:ext cx="2106234" cy="122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s-PA" sz="2000" b="1"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El papel de la cultura y los medios de comunicación.</a:t>
          </a:r>
          <a:endParaRPr lang="es-PA" sz="20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dsp:txBody>
      <dsp:txXfrm>
        <a:off x="5256583" y="1872205"/>
        <a:ext cx="2106234" cy="1228636"/>
      </dsp:txXfrm>
    </dsp:sp>
    <dsp:sp modelId="{F0338381-8C62-4B12-B7FE-A0471DE666A3}">
      <dsp:nvSpPr>
        <dsp:cNvPr id="0" name=""/>
        <dsp:cNvSpPr/>
      </dsp:nvSpPr>
      <dsp:spPr>
        <a:xfrm>
          <a:off x="4680517" y="2446023"/>
          <a:ext cx="5265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D5FF8-2123-4E1C-A145-19BAFC23C389}">
      <dsp:nvSpPr>
        <dsp:cNvPr id="0" name=""/>
        <dsp:cNvSpPr/>
      </dsp:nvSpPr>
      <dsp:spPr>
        <a:xfrm rot="5400000">
          <a:off x="2734171" y="2721148"/>
          <a:ext cx="2256197" cy="167586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1CC68-648B-4149-B3EB-9019004B38AC}">
      <dsp:nvSpPr>
        <dsp:cNvPr id="0" name=""/>
        <dsp:cNvSpPr/>
      </dsp:nvSpPr>
      <dsp:spPr>
        <a:xfrm>
          <a:off x="5328595" y="3093703"/>
          <a:ext cx="2106234" cy="122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s-PA" sz="2000" b="1"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Objetivos desmedidos.</a:t>
          </a:r>
          <a:r>
            <a:rPr lang="es-PA" sz="20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 </a:t>
          </a:r>
          <a:endParaRPr lang="es-PA" sz="20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dsp:txBody>
      <dsp:txXfrm>
        <a:off x="5328595" y="3093703"/>
        <a:ext cx="2106234" cy="1228636"/>
      </dsp:txXfrm>
    </dsp:sp>
    <dsp:sp modelId="{1A9DAF8C-D63F-4FE3-A44B-70FF79E098F6}">
      <dsp:nvSpPr>
        <dsp:cNvPr id="0" name=""/>
        <dsp:cNvSpPr/>
      </dsp:nvSpPr>
      <dsp:spPr>
        <a:xfrm>
          <a:off x="4824536" y="3563789"/>
          <a:ext cx="5265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27AFF-4F9D-4568-B14C-E85049A1AAC2}">
      <dsp:nvSpPr>
        <dsp:cNvPr id="0" name=""/>
        <dsp:cNvSpPr/>
      </dsp:nvSpPr>
      <dsp:spPr>
        <a:xfrm rot="5400000">
          <a:off x="3474463" y="3831998"/>
          <a:ext cx="1611971" cy="1072073"/>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7E987-AA3A-4E76-A5B4-A6F858502764}">
      <dsp:nvSpPr>
        <dsp:cNvPr id="0" name=""/>
        <dsp:cNvSpPr/>
      </dsp:nvSpPr>
      <dsp:spPr>
        <a:xfrm rot="5400000">
          <a:off x="3231716" y="-707843"/>
          <a:ext cx="2107812" cy="3526097"/>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A" sz="1800" b="1" i="0"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Metas</a:t>
          </a: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sz="1800" b="1" i="0"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desproporcionadas</a:t>
          </a:r>
          <a:endParaRPr lang="es-PA" sz="1800" i="0" kern="1200" dirty="0">
            <a:solidFill>
              <a:srgbClr xmlns:mc="http://schemas.openxmlformats.org/markup-compatibility/2006" xmlns:a14="http://schemas.microsoft.com/office/drawing/2010/main" val="000066" mc:Ignorable=""/>
            </a:solidFill>
            <a:latin typeface="Arial" pitchFamily="34" charset="0"/>
            <a:cs typeface="Arial" pitchFamily="34" charset="0"/>
          </a:endParaRPr>
        </a:p>
      </dsp:txBody>
      <dsp:txXfrm rot="-5400000">
        <a:off x="3110257" y="352601"/>
        <a:ext cx="2350731" cy="1405208"/>
      </dsp:txXfrm>
    </dsp:sp>
    <dsp:sp modelId="{DA3C52F3-8514-4CD5-B2A6-53461FC70F13}">
      <dsp:nvSpPr>
        <dsp:cNvPr id="0" name=""/>
        <dsp:cNvSpPr/>
      </dsp:nvSpPr>
      <dsp:spPr>
        <a:xfrm>
          <a:off x="5258166" y="422861"/>
          <a:ext cx="2352318" cy="1264687"/>
        </a:xfrm>
        <a:prstGeom prst="rect">
          <a:avLst/>
        </a:prstGeom>
        <a:noFill/>
        <a:ln>
          <a:noFill/>
        </a:ln>
        <a:effectLst/>
      </dsp:spPr>
      <dsp:style>
        <a:lnRef idx="0">
          <a:scrgbClr r="0" g="0" b="0"/>
        </a:lnRef>
        <a:fillRef idx="0">
          <a:scrgbClr r="0" g="0" b="0"/>
        </a:fillRef>
        <a:effectRef idx="0">
          <a:scrgbClr r="0" g="0" b="0"/>
        </a:effectRef>
        <a:fontRef idx="minor"/>
      </dsp:style>
    </dsp:sp>
    <dsp:sp modelId="{D1A621E7-E97B-488D-B78A-4AA734E3CF16}">
      <dsp:nvSpPr>
        <dsp:cNvPr id="0" name=""/>
        <dsp:cNvSpPr/>
      </dsp:nvSpPr>
      <dsp:spPr>
        <a:xfrm rot="5400000">
          <a:off x="367051" y="65006"/>
          <a:ext cx="2107812" cy="2121830"/>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Compararse</a:t>
          </a:r>
          <a:r>
            <a:rPr lang="es-PA" sz="1800" b="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 </a:t>
          </a: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con otras personas</a:t>
          </a:r>
          <a:endParaRPr lang="es-PA" sz="1800" kern="1200" dirty="0">
            <a:solidFill>
              <a:srgbClr xmlns:mc="http://schemas.openxmlformats.org/markup-compatibility/2006" xmlns:a14="http://schemas.microsoft.com/office/drawing/2010/main" val="000066" mc:Ignorable=""/>
            </a:solidFill>
            <a:latin typeface="Arial" pitchFamily="34" charset="0"/>
            <a:cs typeface="Arial" pitchFamily="34" charset="0"/>
          </a:endParaRPr>
        </a:p>
      </dsp:txBody>
      <dsp:txXfrm rot="-5400000">
        <a:off x="713680" y="423317"/>
        <a:ext cx="1414554" cy="1405208"/>
      </dsp:txXfrm>
    </dsp:sp>
    <dsp:sp modelId="{9C9517D5-1F93-4B74-8F3B-C060216A65FD}">
      <dsp:nvSpPr>
        <dsp:cNvPr id="0" name=""/>
        <dsp:cNvSpPr/>
      </dsp:nvSpPr>
      <dsp:spPr>
        <a:xfrm rot="5400000">
          <a:off x="1877624" y="1362725"/>
          <a:ext cx="2107812" cy="2838735"/>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A" sz="2000" b="1" kern="1200" dirty="0" smtClean="0">
              <a:solidFill>
                <a:srgbClr xmlns:mc="http://schemas.openxmlformats.org/markup-compatibility/2006" xmlns:a14="http://schemas.microsoft.com/office/drawing/2010/main" val="0070C0" mc:Ignorable=""/>
              </a:solidFill>
              <a:latin typeface="Arial" pitchFamily="34" charset="0"/>
              <a:cs typeface="Arial" pitchFamily="34" charset="0"/>
              <a:hlinkClick xmlns:r="http://schemas.openxmlformats.org/officeDocument/2006/relationships" r:id="rId1" tooltip="Obstáculos para una adecuada autoestima"/>
            </a:rPr>
            <a:t>Obstáculos para una adecuada autoestima</a:t>
          </a:r>
          <a:endParaRPr lang="es-PA" sz="2000" b="1" kern="1200" dirty="0">
            <a:solidFill>
              <a:srgbClr xmlns:mc="http://schemas.openxmlformats.org/markup-compatibility/2006" xmlns:a14="http://schemas.microsoft.com/office/drawing/2010/main" val="0070C0" mc:Ignorable=""/>
            </a:solidFill>
            <a:latin typeface="Arial" pitchFamily="34" charset="0"/>
            <a:cs typeface="Arial" pitchFamily="34" charset="0"/>
          </a:endParaRPr>
        </a:p>
      </dsp:txBody>
      <dsp:txXfrm rot="-5400000">
        <a:off x="1985285" y="2079489"/>
        <a:ext cx="1892490" cy="1405208"/>
      </dsp:txXfrm>
    </dsp:sp>
    <dsp:sp modelId="{FD06135D-95E9-4D02-B50C-39F427669E4E}">
      <dsp:nvSpPr>
        <dsp:cNvPr id="0" name=""/>
        <dsp:cNvSpPr/>
      </dsp:nvSpPr>
      <dsp:spPr>
        <a:xfrm>
          <a:off x="22361" y="2211971"/>
          <a:ext cx="2276436" cy="1264687"/>
        </a:xfrm>
        <a:prstGeom prst="rect">
          <a:avLst/>
        </a:prstGeom>
        <a:noFill/>
        <a:ln>
          <a:noFill/>
        </a:ln>
        <a:effectLst/>
      </dsp:spPr>
      <dsp:style>
        <a:lnRef idx="0">
          <a:scrgbClr r="0" g="0" b="0"/>
        </a:lnRef>
        <a:fillRef idx="0">
          <a:scrgbClr r="0" g="0" b="0"/>
        </a:fillRef>
        <a:effectRef idx="0">
          <a:scrgbClr r="0" g="0" b="0"/>
        </a:effectRef>
        <a:fontRef idx="minor"/>
      </dsp:style>
    </dsp:sp>
    <dsp:sp modelId="{41CB284E-342D-4A87-BD11-7EE0D4003AC8}">
      <dsp:nvSpPr>
        <dsp:cNvPr id="0" name=""/>
        <dsp:cNvSpPr/>
      </dsp:nvSpPr>
      <dsp:spPr>
        <a:xfrm rot="5400000">
          <a:off x="4255471" y="1937218"/>
          <a:ext cx="2107812" cy="1833796"/>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Ausencia de metas</a:t>
          </a:r>
          <a:endParaRPr lang="es-PA" sz="1800" kern="1200" dirty="0">
            <a:solidFill>
              <a:srgbClr xmlns:mc="http://schemas.openxmlformats.org/markup-compatibility/2006" xmlns:a14="http://schemas.microsoft.com/office/drawing/2010/main" val="000066" mc:Ignorable=""/>
            </a:solidFill>
            <a:latin typeface="Arial" pitchFamily="34" charset="0"/>
            <a:cs typeface="Arial" pitchFamily="34" charset="0"/>
          </a:endParaRPr>
        </a:p>
      </dsp:txBody>
      <dsp:txXfrm rot="-5400000">
        <a:off x="4678246" y="2128677"/>
        <a:ext cx="1262262" cy="1450878"/>
      </dsp:txXfrm>
    </dsp:sp>
    <dsp:sp modelId="{C325CD43-66AF-47E9-9A0A-D2A545A60B58}">
      <dsp:nvSpPr>
        <dsp:cNvPr id="0" name=""/>
        <dsp:cNvSpPr/>
      </dsp:nvSpPr>
      <dsp:spPr>
        <a:xfrm rot="5400000">
          <a:off x="3933840" y="3175362"/>
          <a:ext cx="2107812" cy="2918725"/>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Relaciones interpersonales adecuadas</a:t>
          </a:r>
          <a:endParaRPr lang="es-PA" sz="1800" kern="1200" dirty="0">
            <a:solidFill>
              <a:srgbClr xmlns:mc="http://schemas.openxmlformats.org/markup-compatibility/2006" xmlns:a14="http://schemas.microsoft.com/office/drawing/2010/main" val="000066" mc:Ignorable=""/>
            </a:solidFill>
            <a:latin typeface="Arial" pitchFamily="34" charset="0"/>
            <a:cs typeface="Arial" pitchFamily="34" charset="0"/>
          </a:endParaRPr>
        </a:p>
      </dsp:txBody>
      <dsp:txXfrm rot="-5400000">
        <a:off x="4014838" y="3932120"/>
        <a:ext cx="1945817" cy="1405208"/>
      </dsp:txXfrm>
    </dsp:sp>
    <dsp:sp modelId="{01780557-BF9B-4C74-85FC-E8FA76232D6E}">
      <dsp:nvSpPr>
        <dsp:cNvPr id="0" name=""/>
        <dsp:cNvSpPr/>
      </dsp:nvSpPr>
      <dsp:spPr>
        <a:xfrm>
          <a:off x="5258166" y="4001082"/>
          <a:ext cx="2352318" cy="1264687"/>
        </a:xfrm>
        <a:prstGeom prst="rect">
          <a:avLst/>
        </a:prstGeom>
        <a:noFill/>
        <a:ln>
          <a:noFill/>
        </a:ln>
        <a:effectLst/>
      </dsp:spPr>
      <dsp:style>
        <a:lnRef idx="0">
          <a:scrgbClr r="0" g="0" b="0"/>
        </a:lnRef>
        <a:fillRef idx="0">
          <a:scrgbClr r="0" g="0" b="0"/>
        </a:fillRef>
        <a:effectRef idx="0">
          <a:scrgbClr r="0" g="0" b="0"/>
        </a:effectRef>
        <a:fontRef idx="minor"/>
      </dsp:style>
    </dsp:sp>
    <dsp:sp modelId="{9E8BE4E2-93A1-49DF-A6AE-40EA68BAE4FD}">
      <dsp:nvSpPr>
        <dsp:cNvPr id="0" name=""/>
        <dsp:cNvSpPr/>
      </dsp:nvSpPr>
      <dsp:spPr>
        <a:xfrm rot="5400000">
          <a:off x="1251216" y="3480435"/>
          <a:ext cx="2107812" cy="2305980"/>
        </a:xfrm>
        <a:prstGeom prst="hexagon">
          <a:avLst>
            <a:gd name="adj" fmla="val 25000"/>
            <a:gd name="vf" fmla="val 115470"/>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A" sz="1800" b="1" i="1" kern="1200" dirty="0" smtClean="0">
              <a:solidFill>
                <a:srgbClr xmlns:mc="http://schemas.openxmlformats.org/markup-compatibility/2006" xmlns:a14="http://schemas.microsoft.com/office/drawing/2010/main" val="000066" mc:Ignorable=""/>
              </a:solidFill>
              <a:latin typeface="Arial" pitchFamily="34" charset="0"/>
              <a:cs typeface="Arial" pitchFamily="34" charset="0"/>
            </a:rPr>
            <a:t>Esquemas erróneos de pensamiento</a:t>
          </a:r>
          <a:endParaRPr lang="es-PA" sz="1800" kern="1200" dirty="0">
            <a:solidFill>
              <a:srgbClr xmlns:mc="http://schemas.openxmlformats.org/markup-compatibility/2006" xmlns:a14="http://schemas.microsoft.com/office/drawing/2010/main" val="000066" mc:Ignorable=""/>
            </a:solidFill>
            <a:latin typeface="Arial" pitchFamily="34" charset="0"/>
            <a:cs typeface="Arial" pitchFamily="34" charset="0"/>
          </a:endParaRPr>
        </a:p>
      </dsp:txBody>
      <dsp:txXfrm rot="-5400000">
        <a:off x="1536462" y="3930821"/>
        <a:ext cx="1537320" cy="1405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77EF2-7526-4C51-B580-CF55CC422666}">
      <dsp:nvSpPr>
        <dsp:cNvPr id="0" name=""/>
        <dsp:cNvSpPr/>
      </dsp:nvSpPr>
      <dsp:spPr>
        <a:xfrm>
          <a:off x="0" y="0"/>
          <a:ext cx="7632848" cy="698704"/>
        </a:xfrm>
        <a:prstGeom prst="roundRect">
          <a:avLst/>
        </a:prstGeom>
        <a:gradFill rotWithShape="1">
          <a:gsLst>
            <a:gs pos="0">
              <a:schemeClr val="accent4">
                <a:tint val="50000"/>
                <a:satMod val="180000"/>
                <a:lumMod val="100000"/>
              </a:schemeClr>
            </a:gs>
            <a:gs pos="40000">
              <a:schemeClr val="accent4">
                <a:tint val="60000"/>
                <a:satMod val="130000"/>
                <a:lumMod val="100000"/>
              </a:schemeClr>
            </a:gs>
            <a:gs pos="100000">
              <a:schemeClr val="accent4">
                <a:tint val="96000"/>
                <a:lumMod val="108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PA" sz="3200" b="1" kern="1200" dirty="0" smtClean="0">
              <a:latin typeface="Arial" pitchFamily="34" charset="0"/>
              <a:cs typeface="Arial" pitchFamily="34" charset="0"/>
              <a:hlinkClick xmlns:r="http://schemas.openxmlformats.org/officeDocument/2006/relationships" r:id="rId1" tooltip="Cómo sanar y mejorar su autoestima"/>
            </a:rPr>
            <a:t>Cómo sanar y mejorar su autoestima</a:t>
          </a:r>
          <a:endParaRPr lang="es-PA" sz="3200" kern="1200" dirty="0">
            <a:latin typeface="Arial" pitchFamily="34" charset="0"/>
            <a:cs typeface="Arial" pitchFamily="34" charset="0"/>
          </a:endParaRPr>
        </a:p>
      </dsp:txBody>
      <dsp:txXfrm>
        <a:off x="34108" y="34108"/>
        <a:ext cx="7564632" cy="630488"/>
      </dsp:txXfrm>
    </dsp:sp>
    <dsp:sp modelId="{8D1667A0-9224-4207-82EC-E05C782FEFBE}">
      <dsp:nvSpPr>
        <dsp:cNvPr id="0" name=""/>
        <dsp:cNvSpPr/>
      </dsp:nvSpPr>
      <dsp:spPr>
        <a:xfrm>
          <a:off x="974013" y="703906"/>
          <a:ext cx="5810420" cy="4840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442"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PA" sz="16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a:p>
          <a:pPr marL="171450" lvl="1" indent="-171450" algn="l" defTabSz="711200">
            <a:lnSpc>
              <a:spcPct val="90000"/>
            </a:lnSpc>
            <a:spcBef>
              <a:spcPct val="0"/>
            </a:spcBef>
            <a:spcAft>
              <a:spcPct val="20000"/>
            </a:spcAft>
            <a:buChar char="••"/>
          </a:pPr>
          <a:r>
            <a:rPr lang="es-PA" sz="16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Debe aclararse que la autoestima no es el puente directo hacia la felicidad como se hace creer muchas veces, pero sí ayuda mucho a vivir mejor consigo mismo. </a:t>
          </a:r>
          <a:endParaRPr lang="es-PA" sz="16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a:p>
          <a:pPr marL="171450" lvl="1" indent="-171450" algn="l" defTabSz="711200">
            <a:lnSpc>
              <a:spcPct val="90000"/>
            </a:lnSpc>
            <a:spcBef>
              <a:spcPct val="0"/>
            </a:spcBef>
            <a:spcAft>
              <a:spcPct val="20000"/>
            </a:spcAft>
            <a:buChar char="••"/>
          </a:pPr>
          <a:endParaRPr lang="es-PA" sz="16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a:p>
          <a:pPr marL="171450" lvl="1" indent="-171450" algn="l" defTabSz="711200">
            <a:lnSpc>
              <a:spcPct val="90000"/>
            </a:lnSpc>
            <a:spcBef>
              <a:spcPct val="0"/>
            </a:spcBef>
            <a:spcAft>
              <a:spcPct val="20000"/>
            </a:spcAft>
            <a:buChar char="••"/>
          </a:pPr>
          <a:r>
            <a:rPr lang="es-PA" sz="16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Debe, entonces, identificarse la raíz o factor y desde cuándo viene afectando, de forma que el amor propio, la dignidad comenzaron a sentirse perdidos. Generalmente los anteriores factores  presuponen un nivel bajo de autoestima y uno alto de autodesprecio. Allí debe decidirse perdonar a quien haya causado la herida o la mala influencia. También autoperdonarse cuando la propia persona se ha causado daños por sus malos comportamientos y decisiones. El </a:t>
          </a:r>
          <a:r>
            <a:rPr lang="es-PA" sz="1600" b="0" i="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perdón</a:t>
          </a:r>
          <a:r>
            <a:rPr lang="es-PA" sz="16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 es una llave milagrosa que desata el alma y la vida emocional de influencia malsanas y sentimientos de amargura total. Como tal el perdón es una decisión que no se puede forzar sino que surge de la </a:t>
          </a:r>
          <a:r>
            <a:rPr lang="es-PA" sz="1600" b="0" i="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disposición</a:t>
          </a:r>
          <a:r>
            <a:rPr lang="es-PA" sz="1600" kern="1200" dirty="0" smtClean="0">
              <a:solidFill>
                <a:srgbClr xmlns:mc="http://schemas.openxmlformats.org/markup-compatibility/2006" xmlns:a14="http://schemas.microsoft.com/office/drawing/2010/main" val="00B050" mc:Ignorable=""/>
              </a:solidFill>
              <a:latin typeface="Arial" pitchFamily="34" charset="0"/>
              <a:cs typeface="Arial" pitchFamily="34" charset="0"/>
            </a:rPr>
            <a:t> de mejorar y no seguir con las cargas del pasado.</a:t>
          </a:r>
          <a:endParaRPr lang="es-PA" sz="1600" kern="1200" dirty="0">
            <a:solidFill>
              <a:srgbClr xmlns:mc="http://schemas.openxmlformats.org/markup-compatibility/2006" xmlns:a14="http://schemas.microsoft.com/office/drawing/2010/main" val="00B050" mc:Ignorable=""/>
            </a:solidFill>
            <a:latin typeface="Arial" pitchFamily="34" charset="0"/>
            <a:cs typeface="Arial" pitchFamily="34" charset="0"/>
          </a:endParaRPr>
        </a:p>
      </dsp:txBody>
      <dsp:txXfrm>
        <a:off x="974013" y="703906"/>
        <a:ext cx="5810420" cy="48407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xmlns:mc="http://schemas.openxmlformats.org/markup-compatibility/2006" xmlns:a14="http://schemas.microsoft.com/office/drawing/2010/main" val="010101" mc:Ignorable="">
                    <a:alpha val="51765"/>
                  </a:srgbClr>
                </a:gs>
                <a:gs pos="60000">
                  <a:srgbClr xmlns:mc="http://schemas.openxmlformats.org/markup-compatibility/2006" xmlns:a14="http://schemas.microsoft.com/office/drawing/2010/main" val="FEFEFE" mc:Ignorabl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xmlns:mc="http://schemas.openxmlformats.org/markup-compatibility/2006" xmlns:a14="http://schemas.microsoft.com/office/drawing/2010/main" val="010101" mc:Ignorable="">
                    <a:alpha val="56000"/>
                  </a:srgbClr>
                </a:gs>
                <a:gs pos="61000">
                  <a:srgbClr xmlns:mc="http://schemas.openxmlformats.org/markup-compatibility/2006" xmlns:a14="http://schemas.microsoft.com/office/drawing/2010/main" val="FEFEFE" mc:Ignorabl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xmlns:mc="http://schemas.openxmlformats.org/markup-compatibility/2006" xmlns:a14="http://schemas.microsoft.com/office/drawing/2010/main" val="010101" mc:Ignorable="">
                  <a:alpha val="34000"/>
                </a:srgbClr>
              </a:gs>
              <a:gs pos="100000">
                <a:srgbClr xmlns:mc="http://schemas.openxmlformats.org/markup-compatibility/2006" xmlns:a14="http://schemas.microsoft.com/office/drawing/2010/main" val="010101" mc:Ignorable="">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D1F2603-1407-4CD2-AEEE-6E93CCCB1274}" type="datetimeFigureOut">
              <a:rPr lang="es-PA" smtClean="0"/>
              <a:t>08/05/2010</a:t>
            </a:fld>
            <a:endParaRPr lang="es-PA"/>
          </a:p>
        </p:txBody>
      </p:sp>
      <p:sp>
        <p:nvSpPr>
          <p:cNvPr id="5" name="Footer Placeholder 4"/>
          <p:cNvSpPr>
            <a:spLocks noGrp="1"/>
          </p:cNvSpPr>
          <p:nvPr>
            <p:ph type="ftr" sz="quarter" idx="11"/>
          </p:nvPr>
        </p:nvSpPr>
        <p:spPr>
          <a:xfrm>
            <a:off x="1174044" y="5357592"/>
            <a:ext cx="5034845" cy="365125"/>
          </a:xfrm>
        </p:spPr>
        <p:txBody>
          <a:bodyPr/>
          <a:lstStyle/>
          <a:p>
            <a:endParaRPr lang="es-P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E097513-1DD3-498F-BC44-D84499C94E66}" type="slidenum">
              <a:rPr lang="es-PA" smtClean="0"/>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1F2603-1407-4CD2-AEEE-6E93CCCB1274}" type="datetimeFigureOut">
              <a:rPr lang="es-PA" smtClean="0"/>
              <a:t>08/05/2010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1F2603-1407-4CD2-AEEE-6E93CCCB1274}" type="datetimeFigureOut">
              <a:rPr lang="es-PA" smtClean="0"/>
              <a:t>08/05/2010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1F2603-1407-4CD2-AEEE-6E93CCCB1274}" type="datetimeFigureOut">
              <a:rPr lang="es-PA" smtClean="0"/>
              <a:t>08/05/2010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D1F2603-1407-4CD2-AEEE-6E93CCCB1274}" type="datetimeFigureOut">
              <a:rPr lang="es-PA" smtClean="0"/>
              <a:t>08/05/2010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D1F2603-1407-4CD2-AEEE-6E93CCCB1274}" type="datetimeFigureOut">
              <a:rPr lang="es-PA" smtClean="0"/>
              <a:t>08/05/2010</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E097513-1DD3-498F-BC44-D84499C94E66}" type="slidenum">
              <a:rPr lang="es-PA" smtClean="0"/>
              <a:t>‹Nº›</a:t>
            </a:fld>
            <a:endParaRPr lang="es-PA"/>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D1F2603-1407-4CD2-AEEE-6E93CCCB1274}" type="datetimeFigureOut">
              <a:rPr lang="es-PA" smtClean="0"/>
              <a:t>08/05/2010</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9E097513-1DD3-498F-BC44-D84499C94E66}" type="slidenum">
              <a:rPr lang="es-PA" smtClean="0"/>
              <a:t>‹Nº›</a:t>
            </a:fld>
            <a:endParaRPr lang="es-PA"/>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D1F2603-1407-4CD2-AEEE-6E93CCCB1274}" type="datetimeFigureOut">
              <a:rPr lang="es-PA" smtClean="0"/>
              <a:t>08/05/2010</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F2603-1407-4CD2-AEEE-6E93CCCB1274}" type="datetimeFigureOut">
              <a:rPr lang="es-PA" smtClean="0"/>
              <a:t>08/05/2010</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9E097513-1DD3-498F-BC44-D84499C94E66}"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xmlns:mc="http://schemas.openxmlformats.org/markup-compatibility/2006" xmlns:a14="http://schemas.microsoft.com/office/drawing/2010/main" val="010101" mc:Ignorable="">
                    <a:alpha val="51765"/>
                  </a:srgbClr>
                </a:gs>
                <a:gs pos="60000">
                  <a:srgbClr xmlns:mc="http://schemas.openxmlformats.org/markup-compatibility/2006" xmlns:a14="http://schemas.microsoft.com/office/drawing/2010/main" val="FEFEFE" mc:Ignorabl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xmlns:mc="http://schemas.openxmlformats.org/markup-compatibility/2006" xmlns:a14="http://schemas.microsoft.com/office/drawing/2010/main" val="010101" mc:Ignorable="">
                    <a:alpha val="56000"/>
                  </a:srgbClr>
                </a:gs>
                <a:gs pos="61000">
                  <a:srgbClr xmlns:mc="http://schemas.openxmlformats.org/markup-compatibility/2006" xmlns:a14="http://schemas.microsoft.com/office/drawing/2010/main" val="FEFEFE" mc:Ignorabl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xmlns:mc="http://schemas.openxmlformats.org/markup-compatibility/2006" xmlns:a14="http://schemas.microsoft.com/office/drawing/2010/main" val="010101" mc:Ignorable="">
                  <a:alpha val="34000"/>
                </a:srgbClr>
              </a:gs>
              <a:gs pos="100000">
                <a:srgbClr xmlns:mc="http://schemas.openxmlformats.org/markup-compatibility/2006" xmlns:a14="http://schemas.microsoft.com/office/drawing/2010/main" val="010101" mc:Ignorable="">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D1F2603-1407-4CD2-AEEE-6E93CCCB1274}" type="datetimeFigureOut">
              <a:rPr lang="es-PA" smtClean="0"/>
              <a:t>08/05/2010</a:t>
            </a:fld>
            <a:endParaRPr lang="es-PA"/>
          </a:p>
        </p:txBody>
      </p:sp>
      <p:sp>
        <p:nvSpPr>
          <p:cNvPr id="6" name="Footer Placeholder 5"/>
          <p:cNvSpPr>
            <a:spLocks noGrp="1"/>
          </p:cNvSpPr>
          <p:nvPr>
            <p:ph type="ftr" sz="quarter" idx="11"/>
          </p:nvPr>
        </p:nvSpPr>
        <p:spPr>
          <a:xfrm rot="-60000">
            <a:off x="914554" y="5829261"/>
            <a:ext cx="3522607" cy="365125"/>
          </a:xfrm>
        </p:spPr>
        <p:txBody>
          <a:bodyPr/>
          <a:lstStyle/>
          <a:p>
            <a:endParaRPr lang="es-PA"/>
          </a:p>
        </p:txBody>
      </p:sp>
      <p:sp>
        <p:nvSpPr>
          <p:cNvPr id="7" name="Slide Number Placeholder 6"/>
          <p:cNvSpPr>
            <a:spLocks noGrp="1"/>
          </p:cNvSpPr>
          <p:nvPr>
            <p:ph type="sldNum" sz="quarter" idx="12"/>
          </p:nvPr>
        </p:nvSpPr>
        <p:spPr>
          <a:xfrm rot="60000">
            <a:off x="7557313" y="5896961"/>
            <a:ext cx="554023" cy="365125"/>
          </a:xfrm>
        </p:spPr>
        <p:txBody>
          <a:bodyPr/>
          <a:lstStyle/>
          <a:p>
            <a:fld id="{9E097513-1DD3-498F-BC44-D84499C94E66}"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xmlns:mc="http://schemas.openxmlformats.org/markup-compatibility/2006" xmlns:a14="http://schemas.microsoft.com/office/drawing/2010/main" val="010101" mc:Ignorable="">
                    <a:alpha val="51765"/>
                  </a:srgbClr>
                </a:gs>
                <a:gs pos="60000">
                  <a:srgbClr xmlns:mc="http://schemas.openxmlformats.org/markup-compatibility/2006" xmlns:a14="http://schemas.microsoft.com/office/drawing/2010/main" val="FEFEFE" mc:Ignorabl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xmlns:mc="http://schemas.openxmlformats.org/markup-compatibility/2006" xmlns:a14="http://schemas.microsoft.com/office/drawing/2010/main" val="010101" mc:Ignorable="">
                    <a:alpha val="56000"/>
                  </a:srgbClr>
                </a:gs>
                <a:gs pos="61000">
                  <a:srgbClr xmlns:mc="http://schemas.openxmlformats.org/markup-compatibility/2006" xmlns:a14="http://schemas.microsoft.com/office/drawing/2010/main" val="FEFEFE" mc:Ignorabl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xmlns:mc="http://schemas.openxmlformats.org/markup-compatibility/2006" xmlns:a14="http://schemas.microsoft.com/office/drawing/2010/main" val="010101" mc:Ignorable="">
                  <a:alpha val="34000"/>
                </a:srgbClr>
              </a:gs>
              <a:gs pos="100000">
                <a:srgbClr xmlns:mc="http://schemas.openxmlformats.org/markup-compatibility/2006" xmlns:a14="http://schemas.microsoft.com/office/drawing/2010/main" val="010101" mc:Ignorable="">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xmlns:mc="http://schemas.openxmlformats.org/markup-compatibility/2006" xmlns:a14="http://schemas.microsoft.com/office/drawing/2010/main" val="FFFFFF" mc:Ignorable=""/>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D1F2603-1407-4CD2-AEEE-6E93CCCB1274}" type="datetimeFigureOut">
              <a:rPr lang="es-PA" smtClean="0"/>
              <a:t>08/05/2010</a:t>
            </a:fld>
            <a:endParaRPr lang="es-PA"/>
          </a:p>
        </p:txBody>
      </p:sp>
      <p:sp>
        <p:nvSpPr>
          <p:cNvPr id="6" name="Footer Placeholder 5"/>
          <p:cNvSpPr>
            <a:spLocks noGrp="1"/>
          </p:cNvSpPr>
          <p:nvPr>
            <p:ph type="ftr" sz="quarter" idx="11"/>
          </p:nvPr>
        </p:nvSpPr>
        <p:spPr>
          <a:xfrm rot="-60000">
            <a:off x="914569" y="5831037"/>
            <a:ext cx="3319043" cy="365125"/>
          </a:xfrm>
        </p:spPr>
        <p:txBody>
          <a:bodyPr/>
          <a:lstStyle/>
          <a:p>
            <a:endParaRPr lang="es-PA"/>
          </a:p>
        </p:txBody>
      </p:sp>
      <p:sp>
        <p:nvSpPr>
          <p:cNvPr id="7" name="Slide Number Placeholder 6"/>
          <p:cNvSpPr>
            <a:spLocks noGrp="1"/>
          </p:cNvSpPr>
          <p:nvPr>
            <p:ph type="sldNum" sz="quarter" idx="12"/>
          </p:nvPr>
        </p:nvSpPr>
        <p:spPr>
          <a:xfrm rot="60000">
            <a:off x="7562089" y="5900026"/>
            <a:ext cx="554023" cy="365125"/>
          </a:xfrm>
        </p:spPr>
        <p:txBody>
          <a:bodyPr/>
          <a:lstStyle/>
          <a:p>
            <a:fld id="{9E097513-1DD3-498F-BC44-D84499C94E66}"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xmlns:mc="http://schemas.openxmlformats.org/markup-compatibility/2006" xmlns:a14="http://schemas.microsoft.com/office/drawing/2010/main" val="010101" mc:Ignorable="">
                    <a:alpha val="51765"/>
                  </a:srgbClr>
                </a:gs>
                <a:gs pos="60000">
                  <a:srgbClr xmlns:mc="http://schemas.openxmlformats.org/markup-compatibility/2006" xmlns:a14="http://schemas.microsoft.com/office/drawing/2010/main" val="FEFEFE" mc:Ignorabl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xmlns:mc="http://schemas.openxmlformats.org/markup-compatibility/2006" xmlns:a14="http://schemas.microsoft.com/office/drawing/2010/main" val="010101" mc:Ignorable="">
                    <a:alpha val="56000"/>
                  </a:srgbClr>
                </a:gs>
                <a:gs pos="61000">
                  <a:srgbClr xmlns:mc="http://schemas.openxmlformats.org/markup-compatibility/2006" xmlns:a14="http://schemas.microsoft.com/office/drawing/2010/main" val="FEFEFE" mc:Ignorabl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xmlns:mc="http://schemas.openxmlformats.org/markup-compatibility/2006" xmlns:a14="http://schemas.microsoft.com/office/drawing/2010/main" val="010101" mc:Ignorable="">
                  <a:alpha val="34000"/>
                </a:srgbClr>
              </a:gs>
              <a:gs pos="100000">
                <a:srgbClr xmlns:mc="http://schemas.openxmlformats.org/markup-compatibility/2006" xmlns:a14="http://schemas.microsoft.com/office/drawing/2010/main" val="010101" mc:Ignorable="">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D1F2603-1407-4CD2-AEEE-6E93CCCB1274}" type="datetimeFigureOut">
              <a:rPr lang="es-PA" smtClean="0"/>
              <a:t>08/05/2010</a:t>
            </a:fld>
            <a:endParaRPr lang="es-P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P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E097513-1DD3-498F-BC44-D84499C94E66}"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170000"/>
        <a:buFont typeface="Rage Italic"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170000"/>
        <a:buFont typeface="Rage Italic"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170000"/>
        <a:buFont typeface="Rage Italic"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170000"/>
        <a:buFont typeface="Rage Italic"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170000"/>
        <a:buFont typeface="Rage Italic"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160000"/>
        <a:buFont typeface="Rage Italic"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160000"/>
        <a:buFont typeface="Rage Italic"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160000"/>
        <a:buFont typeface="Rage Italic"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160000"/>
        <a:buFont typeface="Rage Italic"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ilxmail.com/curso-autoestima-calidad/autoaceptac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mailxmail.com/curso-autoestima-calidad/autoimagen"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ilxmail.com/curso-autoestima-calidad/valor-autoestim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2" descr="C:\Users\Martina Sánchez\Pictures\Moodah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8748" cy="576064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2" name="1 Título"/>
          <p:cNvSpPr>
            <a:spLocks noGrp="1"/>
          </p:cNvSpPr>
          <p:nvPr>
            <p:ph type="title"/>
          </p:nvPr>
        </p:nvSpPr>
        <p:spPr>
          <a:xfrm>
            <a:off x="899593" y="620688"/>
            <a:ext cx="7160676" cy="1399379"/>
          </a:xfrm>
        </p:spPr>
        <p:txBody>
          <a:bodyPr>
            <a:normAutofit fontScale="90000"/>
          </a:bodyPr>
          <a:lstStyle/>
          <a:p>
            <a:r>
              <a:rPr lang="es-PA" dirty="0" smtClean="0"/>
              <a:t/>
            </a:r>
            <a:br>
              <a:rPr lang="es-PA" dirty="0" smtClean="0"/>
            </a:br>
            <a:r>
              <a:rPr lang="es-PA" dirty="0" smtClean="0">
                <a:solidFill>
                  <a:schemeClr val="accent1"/>
                </a:solidFill>
              </a:rPr>
              <a:t>La </a:t>
            </a:r>
            <a:r>
              <a:rPr lang="es-PA" dirty="0">
                <a:solidFill>
                  <a:schemeClr val="accent1"/>
                </a:solidFill>
              </a:rPr>
              <a:t>Autoestima y sus pasos para ser una persona segura</a:t>
            </a:r>
            <a:r>
              <a:rPr lang="es-PA" dirty="0"/>
              <a:t/>
            </a:r>
            <a:br>
              <a:rPr lang="es-PA" dirty="0"/>
            </a:br>
            <a:endParaRPr lang="es-PA" dirty="0"/>
          </a:p>
        </p:txBody>
      </p:sp>
      <p:sp>
        <p:nvSpPr>
          <p:cNvPr id="3" name="2 Marcador de contenido"/>
          <p:cNvSpPr>
            <a:spLocks noGrp="1"/>
          </p:cNvSpPr>
          <p:nvPr>
            <p:ph idx="1"/>
          </p:nvPr>
        </p:nvSpPr>
        <p:spPr>
          <a:xfrm>
            <a:off x="1463040" y="2119256"/>
            <a:ext cx="6565344" cy="3830023"/>
          </a:xfrm>
        </p:spPr>
        <p:txBody>
          <a:bodyPr>
            <a:normAutofit fontScale="92500" lnSpcReduction="10000"/>
          </a:bodyPr>
          <a:lstStyle/>
          <a:p>
            <a:pPr marL="0" lvl="0" indent="0">
              <a:buNone/>
            </a:pPr>
            <a:r>
              <a:rPr lang="es-PA" sz="3000" dirty="0">
                <a:solidFill>
                  <a:schemeClr val="accent1"/>
                </a:solidFill>
              </a:rPr>
              <a:t>Tecnología didáctica</a:t>
            </a:r>
          </a:p>
          <a:p>
            <a:pPr marL="0" lvl="0" indent="0">
              <a:buNone/>
            </a:pPr>
            <a:r>
              <a:rPr lang="es-PA" sz="3000" dirty="0">
                <a:solidFill>
                  <a:schemeClr val="accent1"/>
                </a:solidFill>
              </a:rPr>
              <a:t>La autoestima en toda sus dimensiones</a:t>
            </a:r>
          </a:p>
          <a:p>
            <a:pPr marL="0" indent="0">
              <a:buNone/>
            </a:pPr>
            <a:r>
              <a:rPr lang="es-PA" dirty="0">
                <a:solidFill>
                  <a:schemeClr val="accent1"/>
                </a:solidFill>
              </a:rPr>
              <a:t>                                 </a:t>
            </a:r>
          </a:p>
          <a:p>
            <a:pPr marL="0" indent="0">
              <a:buNone/>
            </a:pPr>
            <a:r>
              <a:rPr lang="es-PA" dirty="0">
                <a:solidFill>
                  <a:schemeClr val="accent1"/>
                </a:solidFill>
              </a:rPr>
              <a:t>                        </a:t>
            </a:r>
            <a:endParaRPr lang="es-PA" dirty="0" smtClean="0">
              <a:solidFill>
                <a:schemeClr val="accent1"/>
              </a:solidFill>
            </a:endParaRPr>
          </a:p>
          <a:p>
            <a:pPr marL="0" indent="0">
              <a:buNone/>
            </a:pPr>
            <a:endParaRPr lang="es-PA" dirty="0">
              <a:solidFill>
                <a:schemeClr val="accent1"/>
              </a:solidFill>
            </a:endParaRPr>
          </a:p>
          <a:p>
            <a:pPr marL="0" indent="0">
              <a:buNone/>
            </a:pPr>
            <a:r>
              <a:rPr lang="es-PA" dirty="0" smtClean="0">
                <a:solidFill>
                  <a:schemeClr val="accent1"/>
                </a:solidFill>
              </a:rPr>
              <a:t>                                 </a:t>
            </a:r>
          </a:p>
          <a:p>
            <a:pPr marL="0" indent="0">
              <a:buNone/>
            </a:pPr>
            <a:r>
              <a:rPr lang="es-PA" dirty="0">
                <a:solidFill>
                  <a:schemeClr val="accent1"/>
                </a:solidFill>
              </a:rPr>
              <a:t> </a:t>
            </a:r>
            <a:r>
              <a:rPr lang="es-PA" dirty="0" smtClean="0">
                <a:solidFill>
                  <a:schemeClr val="accent1"/>
                </a:solidFill>
              </a:rPr>
              <a:t>                                 </a:t>
            </a:r>
          </a:p>
          <a:p>
            <a:pPr marL="0" indent="0">
              <a:buNone/>
            </a:pPr>
            <a:r>
              <a:rPr lang="es-PA" dirty="0">
                <a:solidFill>
                  <a:schemeClr val="accent1"/>
                </a:solidFill>
              </a:rPr>
              <a:t> </a:t>
            </a:r>
            <a:r>
              <a:rPr lang="es-PA" dirty="0" smtClean="0">
                <a:solidFill>
                  <a:schemeClr val="accent1"/>
                </a:solidFill>
              </a:rPr>
              <a:t>                                        </a:t>
            </a:r>
            <a:r>
              <a:rPr lang="es-PA" dirty="0">
                <a:solidFill>
                  <a:schemeClr val="accent1"/>
                </a:solidFill>
              </a:rPr>
              <a:t>Martina  </a:t>
            </a:r>
            <a:r>
              <a:rPr lang="es-PA" dirty="0" smtClean="0">
                <a:solidFill>
                  <a:schemeClr val="accent1"/>
                </a:solidFill>
              </a:rPr>
              <a:t>Sánchez </a:t>
            </a:r>
            <a:r>
              <a:rPr lang="es-PA" dirty="0">
                <a:solidFill>
                  <a:schemeClr val="accent1"/>
                </a:solidFill>
              </a:rPr>
              <a:t>Guerra</a:t>
            </a:r>
          </a:p>
          <a:p>
            <a:pPr marL="0" indent="0">
              <a:buNone/>
            </a:pPr>
            <a:r>
              <a:rPr lang="es-PA" dirty="0">
                <a:solidFill>
                  <a:schemeClr val="accent1"/>
                </a:solidFill>
              </a:rPr>
              <a:t>                                        </a:t>
            </a:r>
            <a:r>
              <a:rPr lang="es-PA" dirty="0" smtClean="0">
                <a:solidFill>
                  <a:schemeClr val="accent1"/>
                </a:solidFill>
              </a:rPr>
              <a:t>            </a:t>
            </a:r>
            <a:r>
              <a:rPr lang="es-PA" dirty="0">
                <a:solidFill>
                  <a:schemeClr val="accent1"/>
                </a:solidFill>
              </a:rPr>
              <a:t>4-206-408</a:t>
            </a:r>
          </a:p>
          <a:p>
            <a:pPr marL="0" indent="0">
              <a:buNone/>
            </a:pPr>
            <a:endParaRPr lang="es-PA" dirty="0"/>
          </a:p>
        </p:txBody>
      </p:sp>
    </p:spTree>
    <p:extLst>
      <p:ext uri="{BB962C8B-B14F-4D97-AF65-F5344CB8AC3E}">
        <p14:creationId xmlns:p14="http://schemas.microsoft.com/office/powerpoint/2010/main" val="1425545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65245" cy="576063"/>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PA" dirty="0" smtClean="0">
                <a:latin typeface="Arial" pitchFamily="34" charset="0"/>
                <a:cs typeface="Arial" pitchFamily="34" charset="0"/>
              </a:rPr>
              <a:t/>
            </a:r>
            <a:br>
              <a:rPr lang="es-PA" dirty="0" smtClean="0">
                <a:latin typeface="Arial" pitchFamily="34" charset="0"/>
                <a:cs typeface="Arial" pitchFamily="34" charset="0"/>
              </a:rPr>
            </a:br>
            <a:r>
              <a:rPr lang="es-PA" sz="2700" dirty="0" smtClean="0">
                <a:solidFill>
                  <a:srgbClr xmlns:mc="http://schemas.openxmlformats.org/markup-compatibility/2006" xmlns:a14="http://schemas.microsoft.com/office/drawing/2010/main" val="000066" mc:Ignorable=""/>
                </a:solidFill>
                <a:latin typeface="Arial" pitchFamily="34" charset="0"/>
                <a:cs typeface="Arial" pitchFamily="34" charset="0"/>
              </a:rPr>
              <a:t>Dichas </a:t>
            </a:r>
            <a:r>
              <a:rPr lang="es-PA" sz="2700" dirty="0">
                <a:solidFill>
                  <a:srgbClr xmlns:mc="http://schemas.openxmlformats.org/markup-compatibility/2006" xmlns:a14="http://schemas.microsoft.com/office/drawing/2010/main" val="000066" mc:Ignorable=""/>
                </a:solidFill>
                <a:latin typeface="Arial" pitchFamily="34" charset="0"/>
                <a:cs typeface="Arial" pitchFamily="34" charset="0"/>
              </a:rPr>
              <a:t>manifestaciones, entonces, son:</a:t>
            </a:r>
            <a:r>
              <a:rPr lang="es-PA" dirty="0">
                <a:latin typeface="Arial" pitchFamily="34" charset="0"/>
                <a:cs typeface="Arial" pitchFamily="34" charset="0"/>
              </a:rPr>
              <a:t/>
            </a:r>
            <a:br>
              <a:rPr lang="es-PA" dirty="0">
                <a:latin typeface="Arial" pitchFamily="34" charset="0"/>
                <a:cs typeface="Arial" pitchFamily="34" charset="0"/>
              </a:rPr>
            </a:br>
            <a:endParaRPr lang="es-PA" dirty="0">
              <a:latin typeface="Arial" pitchFamily="34" charset="0"/>
              <a:cs typeface="Arial" pitchFamily="34" charset="0"/>
            </a:endParaRPr>
          </a:p>
        </p:txBody>
      </p:sp>
      <p:sp>
        <p:nvSpPr>
          <p:cNvPr id="3" name="2 Marcador de contenido"/>
          <p:cNvSpPr>
            <a:spLocks noGrp="1"/>
          </p:cNvSpPr>
          <p:nvPr>
            <p:ph idx="1"/>
          </p:nvPr>
        </p:nvSpPr>
        <p:spPr/>
        <p:txBody>
          <a:bodyPr/>
          <a:lstStyle/>
          <a:p>
            <a:endParaRPr lang="es-PA" dirty="0"/>
          </a:p>
        </p:txBody>
      </p:sp>
      <p:graphicFrame>
        <p:nvGraphicFramePr>
          <p:cNvPr id="4" name="3 Diagrama"/>
          <p:cNvGraphicFramePr/>
          <p:nvPr>
            <p:extLst>
              <p:ext uri="{D42A27DB-BD31-4B8C-83A1-F6EECF244321}">
                <p14:modId xmlns:p14="http://schemas.microsoft.com/office/powerpoint/2010/main" val="4018013558"/>
              </p:ext>
            </p:extLst>
          </p:nvPr>
        </p:nvGraphicFramePr>
        <p:xfrm>
          <a:off x="755576" y="1268760"/>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8729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6944652" cy="679299"/>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PA" b="1" dirty="0" smtClean="0"/>
              <a:t/>
            </a:r>
            <a:br>
              <a:rPr lang="es-PA" b="1" dirty="0" smtClean="0"/>
            </a:br>
            <a:r>
              <a:rPr lang="es-PA" b="1" dirty="0" smtClean="0"/>
              <a:t/>
            </a:r>
            <a:br>
              <a:rPr lang="es-PA" b="1" dirty="0" smtClean="0"/>
            </a:br>
            <a:r>
              <a:rPr lang="es-PA" b="1" dirty="0"/>
              <a:t> </a:t>
            </a:r>
            <a:r>
              <a:rPr lang="es-PA" sz="4000" b="1" u="sng" dirty="0">
                <a:latin typeface="Arial" pitchFamily="34" charset="0"/>
                <a:cs typeface="Arial" pitchFamily="34" charset="0"/>
                <a:hlinkClick r:id="rId2" tooltip="La autoaceptación"/>
              </a:rPr>
              <a:t>La autoaceptación</a:t>
            </a:r>
            <a:r>
              <a:rPr lang="es-PA" dirty="0"/>
              <a:t/>
            </a:r>
            <a:br>
              <a:rPr lang="es-PA" dirty="0"/>
            </a:br>
            <a:r>
              <a:rPr lang="es-PA" dirty="0"/>
              <a:t/>
            </a:r>
            <a:br>
              <a:rPr lang="es-PA" dirty="0"/>
            </a:br>
            <a:endParaRPr lang="es-PA" dirty="0"/>
          </a:p>
        </p:txBody>
      </p:sp>
      <p:sp>
        <p:nvSpPr>
          <p:cNvPr id="3" name="2 Marcador de contenido"/>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just"/>
            <a:r>
              <a:rPr lang="es-PA" dirty="0">
                <a:solidFill>
                  <a:srgbClr xmlns:mc="http://schemas.openxmlformats.org/markup-compatibility/2006" xmlns:a14="http://schemas.microsoft.com/office/drawing/2010/main" val="7030A0" mc:Ignorable=""/>
                </a:solidFill>
                <a:latin typeface="Arial" pitchFamily="34" charset="0"/>
                <a:cs typeface="Arial" pitchFamily="34" charset="0"/>
              </a:rPr>
              <a:t>El concepto personal se compone de diversas influencias: lo familiar, lo intelectual, lo económico, lo espiritual, lo emocional, que al presentar complicaciones incomodan la vida interior, por supuesto, mental de la persona. Por ejemplo: alguien puede rechazarse por pertenecer a determinada familia, tener específico trabajo, ser emocionalmente dependiente, no haberse capacitado.</a:t>
            </a:r>
          </a:p>
          <a:p>
            <a:pPr algn="just"/>
            <a:r>
              <a:rPr lang="es-PA" dirty="0">
                <a:solidFill>
                  <a:srgbClr xmlns:mc="http://schemas.openxmlformats.org/markup-compatibility/2006" xmlns:a14="http://schemas.microsoft.com/office/drawing/2010/main" val="7030A0" mc:Ignorable=""/>
                </a:solidFill>
                <a:latin typeface="Arial" pitchFamily="34" charset="0"/>
                <a:cs typeface="Arial" pitchFamily="34" charset="0"/>
              </a:rPr>
              <a:t>La autoaceptación pese a tener un enfoque más interno en la persona, conduce a pensar en un ámbito delicado donde el individuo debe hacer las paces consigo mismo a pesar de que su condición no sea la más favorable.</a:t>
            </a:r>
          </a:p>
        </p:txBody>
      </p:sp>
    </p:spTree>
    <p:extLst>
      <p:ext uri="{BB962C8B-B14F-4D97-AF65-F5344CB8AC3E}">
        <p14:creationId xmlns:p14="http://schemas.microsoft.com/office/powerpoint/2010/main" val="11374145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965245" cy="523185"/>
          </a:xfrm>
        </p:spPr>
        <p:style>
          <a:lnRef idx="1">
            <a:schemeClr val="accent6"/>
          </a:lnRef>
          <a:fillRef idx="1001">
            <a:schemeClr val="lt2"/>
          </a:fillRef>
          <a:effectRef idx="1">
            <a:schemeClr val="accent6"/>
          </a:effectRef>
          <a:fontRef idx="minor">
            <a:schemeClr val="dk1"/>
          </a:fontRef>
        </p:style>
        <p:txBody>
          <a:bodyPr>
            <a:normAutofit fontScale="90000"/>
          </a:bodyPr>
          <a:lstStyle/>
          <a:p>
            <a:r>
              <a:rPr lang="es-PA" i="1" dirty="0" smtClean="0">
                <a:solidFill>
                  <a:srgbClr xmlns:mc="http://schemas.openxmlformats.org/markup-compatibility/2006" xmlns:a14="http://schemas.microsoft.com/office/drawing/2010/main" val="C00000" mc:Ignorable=""/>
                </a:solidFill>
                <a:latin typeface="Arial" pitchFamily="34" charset="0"/>
                <a:ea typeface="Times New Roman"/>
                <a:cs typeface="Arial" pitchFamily="34" charset="0"/>
              </a:rPr>
              <a:t>¿</a:t>
            </a:r>
            <a:r>
              <a:rPr lang="es-PA" sz="4000" i="1" dirty="0" smtClean="0">
                <a:solidFill>
                  <a:srgbClr xmlns:mc="http://schemas.openxmlformats.org/markup-compatibility/2006" xmlns:a14="http://schemas.microsoft.com/office/drawing/2010/main" val="C00000" mc:Ignorable=""/>
                </a:solidFill>
                <a:latin typeface="Arial" pitchFamily="34" charset="0"/>
                <a:ea typeface="Times New Roman"/>
                <a:cs typeface="Arial" pitchFamily="34" charset="0"/>
              </a:rPr>
              <a:t>Aceptarse </a:t>
            </a:r>
            <a:r>
              <a:rPr lang="es-PA" sz="4000" i="1" dirty="0">
                <a:solidFill>
                  <a:srgbClr xmlns:mc="http://schemas.openxmlformats.org/markup-compatibility/2006" xmlns:a14="http://schemas.microsoft.com/office/drawing/2010/main" val="C00000" mc:Ignorable=""/>
                </a:solidFill>
                <a:latin typeface="Arial" pitchFamily="34" charset="0"/>
                <a:ea typeface="Times New Roman"/>
                <a:cs typeface="Arial" pitchFamily="34" charset="0"/>
              </a:rPr>
              <a:t>en qué aspectos</a:t>
            </a:r>
            <a:r>
              <a:rPr lang="es-PA" sz="4000" i="1" dirty="0" smtClean="0">
                <a:solidFill>
                  <a:srgbClr xmlns:mc="http://schemas.openxmlformats.org/markup-compatibility/2006" xmlns:a14="http://schemas.microsoft.com/office/drawing/2010/main" val="C00000" mc:Ignorable=""/>
                </a:solidFill>
                <a:latin typeface="Arial" pitchFamily="34" charset="0"/>
                <a:ea typeface="Times New Roman"/>
                <a:cs typeface="Arial" pitchFamily="34" charset="0"/>
              </a:rPr>
              <a:t>?</a:t>
            </a:r>
            <a:r>
              <a:rPr lang="es-PA" i="1" dirty="0" smtClean="0">
                <a:solidFill>
                  <a:srgbClr xmlns:mc="http://schemas.openxmlformats.org/markup-compatibility/2006" xmlns:a14="http://schemas.microsoft.com/office/drawing/2010/main" val="C00000" mc:Ignorable=""/>
                </a:solidFill>
                <a:latin typeface="Arial" pitchFamily="34" charset="0"/>
                <a:ea typeface="Times New Roman"/>
                <a:cs typeface="Arial" pitchFamily="34" charset="0"/>
              </a:rPr>
              <a:t>:</a:t>
            </a:r>
            <a:r>
              <a:rPr lang="es-PA" i="1" dirty="0">
                <a:solidFill>
                  <a:srgbClr xmlns:mc="http://schemas.openxmlformats.org/markup-compatibility/2006" xmlns:a14="http://schemas.microsoft.com/office/drawing/2010/main" val="C00000" mc:Ignorable=""/>
                </a:solidFill>
                <a:latin typeface="Times New Roman"/>
                <a:ea typeface="Times New Roman"/>
              </a:rPr>
              <a:t> </a:t>
            </a:r>
            <a:endParaRPr lang="es-PA" dirty="0">
              <a:solidFill>
                <a:srgbClr xmlns:mc="http://schemas.openxmlformats.org/markup-compatibility/2006" xmlns:a14="http://schemas.microsoft.com/office/drawing/2010/main" val="C00000" mc:Ignorable=""/>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2622284"/>
              </p:ext>
            </p:extLst>
          </p:nvPr>
        </p:nvGraphicFramePr>
        <p:xfrm>
          <a:off x="755577" y="1268760"/>
          <a:ext cx="7632848"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289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39187609"/>
              </p:ext>
            </p:extLst>
          </p:nvPr>
        </p:nvGraphicFramePr>
        <p:xfrm>
          <a:off x="755576" y="620688"/>
          <a:ext cx="7704855"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2051720" y="3717032"/>
            <a:ext cx="2232248"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A" sz="2400" b="1" u="sng" dirty="0">
                <a:solidFill>
                  <a:srgbClr xmlns:mc="http://schemas.openxmlformats.org/markup-compatibility/2006" xmlns:a14="http://schemas.microsoft.com/office/drawing/2010/main" val="FF0000" mc:Ignorable=""/>
                </a:solidFill>
                <a:latin typeface="Arial" pitchFamily="34" charset="0"/>
                <a:cs typeface="Arial" pitchFamily="34" charset="0"/>
                <a:hlinkClick r:id="rId7" tooltip="Autoimagen"/>
              </a:rPr>
              <a:t>Autoimagen</a:t>
            </a:r>
            <a:endParaRPr lang="es-PA" sz="2400" dirty="0">
              <a:solidFill>
                <a:srgbClr xmlns:mc="http://schemas.openxmlformats.org/markup-compatibility/2006" xmlns:a14="http://schemas.microsoft.com/office/drawing/2010/main" val="FF0000" mc:Ignorable=""/>
              </a:solidFill>
              <a:latin typeface="Arial" pitchFamily="34" charset="0"/>
              <a:cs typeface="Arial" pitchFamily="34" charset="0"/>
            </a:endParaRPr>
          </a:p>
          <a:p>
            <a:pPr algn="ctr"/>
            <a:endParaRPr lang="es-PA" dirty="0"/>
          </a:p>
        </p:txBody>
      </p:sp>
    </p:spTree>
    <p:extLst>
      <p:ext uri="{BB962C8B-B14F-4D97-AF65-F5344CB8AC3E}">
        <p14:creationId xmlns:p14="http://schemas.microsoft.com/office/powerpoint/2010/main" val="3882154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2.api.ning.com/files/e9rKKoSf3Fbd1ccNEN1LViEjvRhvsR*rbYlwnxPWc2fr*HKKwLxkjw*MmYBjqyqMpPlnsonM3JHi2v7OCoz-C8a5EGJuTQer/feliz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7776864" cy="57606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3" name="2 Marcador de contenido"/>
          <p:cNvSpPr>
            <a:spLocks noGrp="1"/>
          </p:cNvSpPr>
          <p:nvPr>
            <p:ph idx="1"/>
          </p:nvPr>
        </p:nvSpPr>
        <p:spPr>
          <a:xfrm>
            <a:off x="1475656" y="1340768"/>
            <a:ext cx="6196405" cy="3603812"/>
          </a:xfrm>
        </p:spPr>
        <p:txBody>
          <a:bodyPr/>
          <a:lstStyle/>
          <a:p>
            <a:pPr marL="0" indent="0" algn="ctr">
              <a:buNone/>
            </a:pPr>
            <a:r>
              <a:rPr lang="es-PA" b="1" dirty="0">
                <a:solidFill>
                  <a:srgbClr xmlns:mc="http://schemas.openxmlformats.org/markup-compatibility/2006" xmlns:a14="http://schemas.microsoft.com/office/drawing/2010/main" val="FFFF00" mc:Ignorable=""/>
                </a:solidFill>
                <a:latin typeface="Arial" pitchFamily="34" charset="0"/>
                <a:cs typeface="Arial" pitchFamily="34" charset="0"/>
              </a:rPr>
              <a:t>MEDIANTE UNA ADECUADA AUTOIMAGEN EL CUIDADO PERSONAL SE VUELVE EQUILIBRADO, COMPRENDIENDO QUE TODAS LAS PERSONAS SON DISTINTAS, AUN EN EL PLANO FÍSICO, Y QUE ES UN RIESGO TRATAR DE HACER DE ELLAS MODELOS O COPIAS PARA DETERMINAR QUE ESTÁ BIEN  O MAL</a:t>
            </a:r>
            <a:r>
              <a:rPr lang="es-PA" dirty="0">
                <a:solidFill>
                  <a:srgbClr xmlns:mc="http://schemas.openxmlformats.org/markup-compatibility/2006" xmlns:a14="http://schemas.microsoft.com/office/drawing/2010/main" val="FFFF00" mc:Ignorable=""/>
                </a:solidFill>
                <a:latin typeface="Arial" pitchFamily="34" charset="0"/>
                <a:cs typeface="Arial" pitchFamily="34" charset="0"/>
              </a:rPr>
              <a:t> </a:t>
            </a:r>
          </a:p>
          <a:p>
            <a:endParaRPr lang="es-PA" dirty="0"/>
          </a:p>
        </p:txBody>
      </p:sp>
    </p:spTree>
    <p:extLst>
      <p:ext uri="{BB962C8B-B14F-4D97-AF65-F5344CB8AC3E}">
        <p14:creationId xmlns:p14="http://schemas.microsoft.com/office/powerpoint/2010/main" val="4041810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64831950"/>
              </p:ext>
            </p:extLst>
          </p:nvPr>
        </p:nvGraphicFramePr>
        <p:xfrm>
          <a:off x="755576" y="620688"/>
          <a:ext cx="7632847" cy="568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236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2.bp.blogspot.com/_SdpYzwBQ2s4/SCAiUanm7JI/AAAAAAAAABs/AGVIbHDjxV8/S226/logotipo.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4856" cy="57606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3" name="2 Marcador de contenido"/>
          <p:cNvSpPr>
            <a:spLocks noGrp="1"/>
          </p:cNvSpPr>
          <p:nvPr>
            <p:ph idx="1"/>
          </p:nvPr>
        </p:nvSpPr>
        <p:spPr>
          <a:xfrm>
            <a:off x="1475656" y="1484784"/>
            <a:ext cx="6196405" cy="3603812"/>
          </a:xfrm>
        </p:spPr>
        <p:txBody>
          <a:bodyPr>
            <a:normAutofit fontScale="92500" lnSpcReduction="20000"/>
          </a:bodyPr>
          <a:lstStyle/>
          <a:p>
            <a:pPr marL="0" indent="0">
              <a:buNone/>
            </a:pPr>
            <a:r>
              <a:rPr lang="es-PA" sz="3200" b="1" dirty="0">
                <a:solidFill>
                  <a:schemeClr val="tx1">
                    <a:lumMod val="95000"/>
                    <a:lumOff val="5000"/>
                  </a:schemeClr>
                </a:solidFill>
                <a:latin typeface="Arial" pitchFamily="34" charset="0"/>
                <a:cs typeface="Arial" pitchFamily="34" charset="0"/>
              </a:rPr>
              <a:t>LA AUTOESTIMA</a:t>
            </a:r>
            <a:r>
              <a:rPr lang="es-PA" sz="3200" dirty="0">
                <a:solidFill>
                  <a:schemeClr val="tx1">
                    <a:lumMod val="95000"/>
                    <a:lumOff val="5000"/>
                  </a:schemeClr>
                </a:solidFill>
                <a:latin typeface="Arial" pitchFamily="34" charset="0"/>
                <a:cs typeface="Arial" pitchFamily="34" charset="0"/>
              </a:rPr>
              <a:t> </a:t>
            </a:r>
            <a:r>
              <a:rPr lang="es-PA" sz="3200" b="1" dirty="0">
                <a:solidFill>
                  <a:schemeClr val="tx1">
                    <a:lumMod val="95000"/>
                    <a:lumOff val="5000"/>
                  </a:schemeClr>
                </a:solidFill>
                <a:latin typeface="Arial" pitchFamily="34" charset="0"/>
                <a:cs typeface="Arial" pitchFamily="34" charset="0"/>
              </a:rPr>
              <a:t>ES</a:t>
            </a:r>
            <a:r>
              <a:rPr lang="es-PA" sz="3200" dirty="0">
                <a:solidFill>
                  <a:schemeClr val="tx1">
                    <a:lumMod val="95000"/>
                    <a:lumOff val="5000"/>
                  </a:schemeClr>
                </a:solidFill>
                <a:latin typeface="Arial" pitchFamily="34" charset="0"/>
                <a:cs typeface="Arial" pitchFamily="34" charset="0"/>
              </a:rPr>
              <a:t> </a:t>
            </a:r>
            <a:r>
              <a:rPr lang="es-PA" sz="3200" b="1" dirty="0">
                <a:solidFill>
                  <a:schemeClr val="tx1">
                    <a:lumMod val="95000"/>
                    <a:lumOff val="5000"/>
                  </a:schemeClr>
                </a:solidFill>
                <a:latin typeface="Arial" pitchFamily="34" charset="0"/>
                <a:cs typeface="Arial" pitchFamily="34" charset="0"/>
              </a:rPr>
              <a:t>UNA VIVENCIA DINÁMICA QUE PUEDE VERSE AFECTADA O ENRIQUECIDA EN DISTINTOS PERIODOS DE LA VIDA. ES IMPORTANTE TOMAR Y APRENDER LO MEJOR DE CADA ACONTECIMIENTO VITAL PARA SU FORTALECIMIENTO</a:t>
            </a:r>
            <a:r>
              <a:rPr lang="es-PA" sz="3200" dirty="0">
                <a:solidFill>
                  <a:schemeClr val="tx1">
                    <a:lumMod val="95000"/>
                    <a:lumOff val="5000"/>
                  </a:schemeClr>
                </a:solidFill>
                <a:latin typeface="Arial" pitchFamily="34" charset="0"/>
                <a:cs typeface="Arial" pitchFamily="34" charset="0"/>
              </a:rPr>
              <a:t> </a:t>
            </a:r>
          </a:p>
          <a:p>
            <a:endParaRPr lang="es-PA" dirty="0"/>
          </a:p>
        </p:txBody>
      </p:sp>
    </p:spTree>
    <p:extLst>
      <p:ext uri="{BB962C8B-B14F-4D97-AF65-F5344CB8AC3E}">
        <p14:creationId xmlns:p14="http://schemas.microsoft.com/office/powerpoint/2010/main" val="37802406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5655812"/>
              </p:ext>
            </p:extLst>
          </p:nvPr>
        </p:nvGraphicFramePr>
        <p:xfrm>
          <a:off x="755576" y="620688"/>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728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sphotos.ak.fbcdn.net/hphotos-ak-ash1/hs330.ash1/28658_397723669171_633524171_3907252_833134_n.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4856" cy="57606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3" name="2 Marcador de contenido"/>
          <p:cNvSpPr>
            <a:spLocks noGrp="1"/>
          </p:cNvSpPr>
          <p:nvPr>
            <p:ph idx="1"/>
          </p:nvPr>
        </p:nvSpPr>
        <p:spPr>
          <a:xfrm>
            <a:off x="1463040" y="836712"/>
            <a:ext cx="6196405" cy="4886357"/>
          </a:xfrm>
        </p:spPr>
        <p:txBody>
          <a:bodyPr>
            <a:normAutofit fontScale="32500" lnSpcReduction="20000"/>
          </a:bodyPr>
          <a:lstStyle/>
          <a:p>
            <a:pPr marL="0" indent="0">
              <a:buNone/>
            </a:pPr>
            <a:r>
              <a:rPr lang="es-PA" sz="9800" b="1" dirty="0">
                <a:solidFill>
                  <a:srgbClr xmlns:mc="http://schemas.openxmlformats.org/markup-compatibility/2006" xmlns:a14="http://schemas.microsoft.com/office/drawing/2010/main" val="FF0000" mc:Ignorable=""/>
                </a:solidFill>
                <a:latin typeface="Arial" pitchFamily="34" charset="0"/>
                <a:cs typeface="Arial" pitchFamily="34" charset="0"/>
              </a:rPr>
              <a:t>"RECUERDE: LA AUTOESTIMA ES EL AMOR SANO Y DIGNO A SÍ MISMO, NO TIENE QUE VER CON DEFORMACIONES DEL YO COMO LO SON: EL EGOÍSMO, EL EGOCENTRISMO, LA EGOLATRÍA, EL NARCISIMO... ES LA DIMESIÓN REAL DE SER UNO MISMO"</a:t>
            </a:r>
            <a:r>
              <a:rPr lang="es-PA" sz="9800" dirty="0">
                <a:solidFill>
                  <a:srgbClr xmlns:mc="http://schemas.openxmlformats.org/markup-compatibility/2006" xmlns:a14="http://schemas.microsoft.com/office/drawing/2010/main" val="FF0000" mc:Ignorable=""/>
                </a:solidFill>
                <a:latin typeface="Arial" pitchFamily="34" charset="0"/>
                <a:cs typeface="Arial" pitchFamily="34" charset="0"/>
              </a:rPr>
              <a:t> </a:t>
            </a:r>
            <a:r>
              <a:rPr lang="es-PA" sz="9800" dirty="0" smtClean="0">
                <a:solidFill>
                  <a:srgbClr xmlns:mc="http://schemas.openxmlformats.org/markup-compatibility/2006" xmlns:a14="http://schemas.microsoft.com/office/drawing/2010/main" val="FF0000" mc:Ignorable=""/>
                </a:solidFill>
                <a:latin typeface="Algerian" pitchFamily="82" charset="0"/>
              </a:rPr>
              <a:t> </a:t>
            </a:r>
          </a:p>
          <a:p>
            <a:pPr marL="0" indent="0">
              <a:buNone/>
            </a:pPr>
            <a:endParaRPr lang="es-PA" sz="9800" dirty="0">
              <a:solidFill>
                <a:srgbClr xmlns:mc="http://schemas.openxmlformats.org/markup-compatibility/2006" xmlns:a14="http://schemas.microsoft.com/office/drawing/2010/main" val="00B0F0" mc:Ignorable=""/>
              </a:solidFill>
              <a:latin typeface="Algerian" pitchFamily="82" charset="0"/>
            </a:endParaRPr>
          </a:p>
          <a:p>
            <a:pPr marL="0" indent="0" algn="r">
              <a:buNone/>
            </a:pPr>
            <a:r>
              <a:rPr lang="es-PA" sz="7400" dirty="0" smtClean="0">
                <a:solidFill>
                  <a:srgbClr xmlns:mc="http://schemas.openxmlformats.org/markup-compatibility/2006" xmlns:a14="http://schemas.microsoft.com/office/drawing/2010/main" val="00B0F0" mc:Ignorable=""/>
                </a:solidFill>
                <a:latin typeface="Algerian" pitchFamily="82" charset="0"/>
              </a:rPr>
              <a:t>GRACIASSSSS</a:t>
            </a:r>
            <a:r>
              <a:rPr lang="es-PA" sz="5000" dirty="0" smtClean="0">
                <a:latin typeface="Algerian" pitchFamily="82" charset="0"/>
              </a:rPr>
              <a:t>……</a:t>
            </a:r>
            <a:endParaRPr lang="es-PA" sz="5000" dirty="0">
              <a:latin typeface="Algerian" pitchFamily="82" charset="0"/>
            </a:endParaRPr>
          </a:p>
        </p:txBody>
      </p:sp>
    </p:spTree>
    <p:extLst>
      <p:ext uri="{BB962C8B-B14F-4D97-AF65-F5344CB8AC3E}">
        <p14:creationId xmlns:p14="http://schemas.microsoft.com/office/powerpoint/2010/main" val="726554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0" y="590550"/>
            <a:ext cx="2520950" cy="512763"/>
          </a:xfrm>
        </p:spPr>
        <p:txBody>
          <a:bodyPr>
            <a:noAutofit/>
          </a:bodyPr>
          <a:lstStyle/>
          <a:p>
            <a:pPr>
              <a:lnSpc>
                <a:spcPct val="115000"/>
              </a:lnSpc>
              <a:spcAft>
                <a:spcPts val="1000"/>
              </a:spcAft>
            </a:pPr>
            <a:r>
              <a:rPr lang="es-PA" sz="3200" dirty="0">
                <a:effectLst>
                  <a:outerShdw blurRad="38100" dist="38100" dir="2700000" algn="tl">
                    <a:srgbClr xmlns:mc="http://schemas.openxmlformats.org/markup-compatibility/2006" xmlns:a14="http://schemas.microsoft.com/office/drawing/2010/main" val="000000" mc:Ignorable="">
                      <a:alpha val="43137"/>
                    </a:srgbClr>
                  </a:outerShdw>
                </a:effectLst>
                <a:latin typeface="Calibri"/>
                <a:ea typeface="Calibri"/>
                <a:cs typeface="Times New Roman"/>
              </a:rPr>
              <a:t/>
            </a:r>
            <a:br>
              <a:rPr lang="es-PA" sz="3200" dirty="0">
                <a:effectLst>
                  <a:outerShdw blurRad="38100" dist="38100" dir="2700000" algn="tl">
                    <a:srgbClr xmlns:mc="http://schemas.openxmlformats.org/markup-compatibility/2006" xmlns:a14="http://schemas.microsoft.com/office/drawing/2010/main" val="000000" mc:Ignorable="">
                      <a:alpha val="43137"/>
                    </a:srgbClr>
                  </a:outerShdw>
                </a:effectLst>
                <a:latin typeface="Calibri"/>
                <a:ea typeface="Calibri"/>
                <a:cs typeface="Times New Roman"/>
              </a:rPr>
            </a:br>
            <a:endParaRPr lang="es-PA" sz="5400"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4" name="13 Rectángulo"/>
          <p:cNvSpPr/>
          <p:nvPr/>
        </p:nvSpPr>
        <p:spPr>
          <a:xfrm>
            <a:off x="2444563" y="658653"/>
            <a:ext cx="4392488" cy="461665"/>
          </a:xfrm>
          <a:prstGeom prst="rect">
            <a:avLst/>
          </a:prstGeom>
        </p:spPr>
        <p:txBody>
          <a:bodyPr wrap="square">
            <a:spAutoFit/>
          </a:bodyPr>
          <a:lstStyle/>
          <a:p>
            <a:r>
              <a:rPr lang="es-PA" b="1" kern="1800" dirty="0" smtClean="0">
                <a:effectLst/>
                <a:latin typeface="Times New Roman"/>
                <a:ea typeface="Times New Roman"/>
              </a:rPr>
              <a:t> </a:t>
            </a:r>
            <a:r>
              <a:rPr lang="es-PA" sz="2400" b="1" u="none" strike="noStrike" kern="1800" dirty="0" smtClean="0">
                <a:effectLst/>
                <a:latin typeface="Times New Roman"/>
                <a:ea typeface="Times New Roman"/>
                <a:cs typeface="Times New Roman"/>
                <a:hlinkClick r:id="rId2" tooltip="El valor de la autoestima"/>
              </a:rPr>
              <a:t>El valor de la Autoestima</a:t>
            </a:r>
            <a:endParaRPr lang="es-PA" sz="2400" dirty="0"/>
          </a:p>
        </p:txBody>
      </p:sp>
      <p:sp>
        <p:nvSpPr>
          <p:cNvPr id="15" name="14 Rectángulo"/>
          <p:cNvSpPr/>
          <p:nvPr/>
        </p:nvSpPr>
        <p:spPr>
          <a:xfrm>
            <a:off x="1475656" y="1532408"/>
            <a:ext cx="5811103" cy="2504532"/>
          </a:xfrm>
          <a:prstGeom prst="rect">
            <a:avLst/>
          </a:prstGeom>
        </p:spPr>
        <p:txBody>
          <a:bodyPr wrap="square">
            <a:spAutoFit/>
          </a:bodyPr>
          <a:lstStyle/>
          <a:p>
            <a:pPr>
              <a:lnSpc>
                <a:spcPct val="115000"/>
              </a:lnSpc>
              <a:spcAft>
                <a:spcPts val="1000"/>
              </a:spcAft>
            </a:pPr>
            <a:r>
              <a:rPr lang="es-PA" dirty="0" smtClean="0">
                <a:effectLst/>
                <a:latin typeface="Calibri"/>
                <a:ea typeface="Calibri"/>
                <a:cs typeface="Times New Roman"/>
              </a:rPr>
              <a:t>La</a:t>
            </a:r>
            <a:r>
              <a:rPr lang="es-PA" sz="1600" dirty="0" smtClean="0">
                <a:effectLst/>
                <a:latin typeface="Calibri"/>
                <a:ea typeface="Calibri"/>
                <a:cs typeface="Times New Roman"/>
              </a:rPr>
              <a:t> autoestima puede definirse como un amor sano y adecuado a sí mismo. Significa que la persona es consciente de sus fortalezas y capacidades, y reconoce sus debilidades y defectos. La autoestima constituye una posición de valor que el individuo se otorga y donde se conjugan su carácter exclusivo y singular como persona, y la dignidad a la que tiene derecho por el hecho de existir.</a:t>
            </a:r>
          </a:p>
          <a:p>
            <a:pPr>
              <a:lnSpc>
                <a:spcPct val="115000"/>
              </a:lnSpc>
              <a:spcAft>
                <a:spcPts val="1000"/>
              </a:spcAft>
            </a:pPr>
            <a:r>
              <a:rPr lang="es-PA" sz="1600" dirty="0" smtClean="0">
                <a:effectLst/>
                <a:latin typeface="Calibri"/>
                <a:ea typeface="Calibri"/>
                <a:cs typeface="Times New Roman"/>
              </a:rPr>
              <a:t>Toda persona está llamada a reconocer su propio aprecio personal por ser una creación de Dios y las virtudes dadas por la naturaleza</a:t>
            </a:r>
            <a:r>
              <a:rPr lang="es-PA" sz="1200" dirty="0" smtClean="0">
                <a:effectLst/>
                <a:latin typeface="Calibri"/>
                <a:ea typeface="Calibri"/>
                <a:cs typeface="Times New Roman"/>
              </a:rPr>
              <a:t>.</a:t>
            </a:r>
            <a:endParaRPr lang="es-PA" sz="1200" dirty="0">
              <a:effectLst/>
              <a:latin typeface="Calibri"/>
              <a:ea typeface="Calibri"/>
              <a:cs typeface="Times New Roman"/>
            </a:endParaRPr>
          </a:p>
        </p:txBody>
      </p:sp>
      <p:pic>
        <p:nvPicPr>
          <p:cNvPr id="1026"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363" y="4028963"/>
            <a:ext cx="3677687" cy="213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949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10242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619672" y="764704"/>
            <a:ext cx="6174432" cy="4980851"/>
          </a:xfrm>
          <a:prstGeom prst="rect">
            <a:avLst/>
          </a:prstGeom>
        </p:spPr>
        <p:txBody>
          <a:bodyPr wrap="square">
            <a:spAutoFit/>
          </a:bodyPr>
          <a:lstStyle/>
          <a:p>
            <a:pPr>
              <a:lnSpc>
                <a:spcPct val="115000"/>
              </a:lnSpc>
              <a:spcAft>
                <a:spcPts val="1000"/>
              </a:spcAft>
            </a:pPr>
            <a:r>
              <a:rPr lang="es-PA" sz="2400" b="1" dirty="0" smtClean="0">
                <a:solidFill>
                  <a:schemeClr val="bg2">
                    <a:lumMod val="25000"/>
                  </a:schemeClr>
                </a:solidFill>
                <a:effectLst/>
                <a:latin typeface="Calibri"/>
                <a:ea typeface="Calibri"/>
                <a:cs typeface="Times New Roman"/>
              </a:rPr>
              <a:t>Algunas razones para auto valorarse son:</a:t>
            </a:r>
          </a:p>
          <a:p>
            <a:pPr>
              <a:lnSpc>
                <a:spcPct val="115000"/>
              </a:lnSpc>
              <a:spcAft>
                <a:spcPts val="1000"/>
              </a:spcAft>
            </a:pPr>
            <a:r>
              <a:rPr lang="es-PA" dirty="0" smtClean="0">
                <a:solidFill>
                  <a:schemeClr val="bg1"/>
                </a:solidFill>
                <a:effectLst/>
                <a:latin typeface="Calibri"/>
                <a:ea typeface="Calibri"/>
                <a:cs typeface="Times New Roman"/>
              </a:rPr>
              <a:t>-         El diseño exclusivo que tiene cada persona, puesto que no hay dos individuos absolutamente iguales.</a:t>
            </a:r>
          </a:p>
          <a:p>
            <a:pPr>
              <a:lnSpc>
                <a:spcPct val="115000"/>
              </a:lnSpc>
              <a:spcAft>
                <a:spcPts val="1000"/>
              </a:spcAft>
            </a:pPr>
            <a:r>
              <a:rPr lang="es-PA" dirty="0" smtClean="0">
                <a:solidFill>
                  <a:schemeClr val="bg1"/>
                </a:solidFill>
                <a:effectLst/>
                <a:latin typeface="Calibri"/>
                <a:ea typeface="Calibri"/>
                <a:cs typeface="Times New Roman"/>
              </a:rPr>
              <a:t>-         Motivación para realizar un proyecto de vida personal que ponga en ejecución las habilidades, capacidades, aptitudes, talentos y dones.</a:t>
            </a:r>
          </a:p>
          <a:p>
            <a:pPr>
              <a:lnSpc>
                <a:spcPct val="115000"/>
              </a:lnSpc>
              <a:spcAft>
                <a:spcPts val="1000"/>
              </a:spcAft>
            </a:pPr>
            <a:r>
              <a:rPr lang="es-PA" dirty="0" smtClean="0">
                <a:solidFill>
                  <a:schemeClr val="bg1"/>
                </a:solidFill>
                <a:effectLst/>
                <a:latin typeface="Calibri"/>
                <a:ea typeface="Calibri"/>
                <a:cs typeface="Times New Roman"/>
              </a:rPr>
              <a:t>-         La capacidad de amarse a sí mismo como única posibilidad de dar y expresar amor a los otros (nadie puede dar de lo que no tiene y esto se cumple para al amor)</a:t>
            </a:r>
          </a:p>
          <a:p>
            <a:pPr>
              <a:lnSpc>
                <a:spcPct val="115000"/>
              </a:lnSpc>
              <a:spcAft>
                <a:spcPts val="1000"/>
              </a:spcAft>
            </a:pPr>
            <a:r>
              <a:rPr lang="es-PA" dirty="0" smtClean="0">
                <a:solidFill>
                  <a:schemeClr val="bg1"/>
                </a:solidFill>
                <a:effectLst/>
                <a:latin typeface="Calibri"/>
                <a:ea typeface="Calibri"/>
                <a:cs typeface="Times New Roman"/>
              </a:rPr>
              <a:t>-         Tener una mejor calidad de vida: Una vida que merezca vivirse por su disfrute y desafíos constantes.</a:t>
            </a:r>
          </a:p>
          <a:p>
            <a:pPr>
              <a:lnSpc>
                <a:spcPct val="115000"/>
              </a:lnSpc>
              <a:spcAft>
                <a:spcPts val="1000"/>
              </a:spcAft>
            </a:pPr>
            <a:r>
              <a:rPr lang="es-PA" dirty="0" smtClean="0">
                <a:solidFill>
                  <a:schemeClr val="bg1"/>
                </a:solidFill>
                <a:effectLst/>
                <a:latin typeface="Calibri"/>
                <a:ea typeface="Calibri"/>
                <a:cs typeface="Times New Roman"/>
              </a:rPr>
              <a:t>-         Valorar el propósito que Dios tiene para cada persona a lo largo de su vida (crecimiento y desarrollo)</a:t>
            </a:r>
            <a:endParaRPr lang="es-PA"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8840811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59663"/>
            <a:ext cx="5760640" cy="430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547664" y="1022699"/>
            <a:ext cx="6030416" cy="4494051"/>
          </a:xfrm>
          <a:prstGeom prst="rect">
            <a:avLst/>
          </a:prstGeom>
        </p:spPr>
        <p:txBody>
          <a:bodyPr wrap="square">
            <a:spAutoFit/>
          </a:bodyPr>
          <a:lstStyle/>
          <a:p>
            <a:pPr>
              <a:lnSpc>
                <a:spcPct val="115000"/>
              </a:lnSpc>
              <a:spcAft>
                <a:spcPts val="1000"/>
              </a:spcAft>
            </a:pPr>
            <a:r>
              <a:rPr lang="es-PA" b="1" dirty="0" smtClean="0">
                <a:solidFill>
                  <a:schemeClr val="bg2">
                    <a:lumMod val="25000"/>
                  </a:schemeClr>
                </a:solidFill>
                <a:effectLst/>
                <a:latin typeface="Calibri"/>
                <a:ea typeface="Calibri"/>
                <a:cs typeface="Times New Roman"/>
              </a:rPr>
              <a:t>De modo que la autoestima se entiende como:</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"La estima que se tiene la persona"</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"El concepto apropiado que tiene la persona al pensar de sí misma"</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"El respeto integral por la vida corporal propia"</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"La aceptación del valor y la dignidad que Dios da al hombre en general"</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"La confianza en lo que se hace"</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"La seguridad de ser uno mismo"</a:t>
            </a:r>
          </a:p>
          <a:p>
            <a:pPr marL="285750" indent="-285750">
              <a:lnSpc>
                <a:spcPct val="115000"/>
              </a:lnSpc>
              <a:spcAft>
                <a:spcPts val="1000"/>
              </a:spcAft>
              <a:buFont typeface="Wingdings" pitchFamily="2" charset="2"/>
              <a:buChar char="q"/>
            </a:pPr>
            <a:r>
              <a:rPr lang="es-PA" dirty="0" smtClean="0">
                <a:solidFill>
                  <a:srgbClr xmlns:mc="http://schemas.openxmlformats.org/markup-compatibility/2006" xmlns:a14="http://schemas.microsoft.com/office/drawing/2010/main" val="002060" mc:Ignorable=""/>
                </a:solidFill>
                <a:effectLst/>
                <a:latin typeface="Calibri"/>
                <a:ea typeface="Calibri"/>
                <a:cs typeface="Times New Roman"/>
              </a:rPr>
              <a:t>-         "Valorar a otros por cuanto el individuo se valora a sí mismo"</a:t>
            </a:r>
            <a:endParaRPr lang="es-PA" dirty="0">
              <a:solidFill>
                <a:srgbClr xmlns:mc="http://schemas.openxmlformats.org/markup-compatibility/2006" xmlns:a14="http://schemas.microsoft.com/office/drawing/2010/main" val="002060" mc:Ignorable=""/>
              </a:solidFill>
              <a:effectLst/>
              <a:latin typeface="Calibri"/>
              <a:ea typeface="Calibri"/>
              <a:cs typeface="Times New Roman"/>
            </a:endParaRPr>
          </a:p>
        </p:txBody>
      </p:sp>
    </p:spTree>
    <p:extLst>
      <p:ext uri="{BB962C8B-B14F-4D97-AF65-F5344CB8AC3E}">
        <p14:creationId xmlns:p14="http://schemas.microsoft.com/office/powerpoint/2010/main" val="16632778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464" y="1196752"/>
            <a:ext cx="47525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23728" y="1196752"/>
            <a:ext cx="4572000" cy="4724370"/>
          </a:xfrm>
          <a:prstGeom prst="rect">
            <a:avLst/>
          </a:prstGeom>
        </p:spPr>
        <p:txBody>
          <a:bodyPr>
            <a:spAutoFit/>
          </a:bodyPr>
          <a:lstStyle/>
          <a:p>
            <a:pPr algn="ctr">
              <a:lnSpc>
                <a:spcPct val="115000"/>
              </a:lnSpc>
              <a:spcAft>
                <a:spcPts val="1000"/>
              </a:spcAft>
            </a:pPr>
            <a:r>
              <a:rPr lang="es-PA" sz="2400" b="1" dirty="0" smtClean="0">
                <a:solidFill>
                  <a:srgbClr xmlns:mc="http://schemas.openxmlformats.org/markup-compatibility/2006" xmlns:a14="http://schemas.microsoft.com/office/drawing/2010/main" val="002060" mc:Ignorable=""/>
                </a:solidFill>
                <a:effectLst/>
                <a:latin typeface="Calibri"/>
                <a:ea typeface="Calibri"/>
                <a:cs typeface="Times New Roman"/>
              </a:rPr>
              <a:t>Las siguientes preguntas se deben responder con sinceridad:</a:t>
            </a:r>
          </a:p>
          <a:p>
            <a:pPr marL="342900" indent="-342900">
              <a:lnSpc>
                <a:spcPct val="115000"/>
              </a:lnSpc>
              <a:spcAft>
                <a:spcPts val="1000"/>
              </a:spcAft>
              <a:buAutoNum type="arabicPeriod"/>
            </a:pPr>
            <a:r>
              <a:rPr lang="es-PA" sz="2400" dirty="0" smtClean="0">
                <a:effectLst/>
                <a:latin typeface="Calibri"/>
                <a:ea typeface="Calibri"/>
                <a:cs typeface="Times New Roman"/>
              </a:rPr>
              <a:t>  </a:t>
            </a:r>
            <a:r>
              <a:rPr lang="es-PA" sz="2400" dirty="0" smtClean="0">
                <a:solidFill>
                  <a:schemeClr val="tx1">
                    <a:lumMod val="95000"/>
                    <a:lumOff val="5000"/>
                  </a:schemeClr>
                </a:solidFill>
                <a:effectLst/>
                <a:latin typeface="Calibri"/>
                <a:ea typeface="Calibri"/>
                <a:cs typeface="Times New Roman"/>
              </a:rPr>
              <a:t>¿Cómo se encuentra mi autoestima en la actualidad? ¿Por qué? </a:t>
            </a:r>
          </a:p>
          <a:p>
            <a:pPr>
              <a:lnSpc>
                <a:spcPct val="115000"/>
              </a:lnSpc>
              <a:spcAft>
                <a:spcPts val="1000"/>
              </a:spcAft>
            </a:pPr>
            <a:endParaRPr lang="es-PA" sz="2400" dirty="0" smtClean="0">
              <a:solidFill>
                <a:schemeClr val="tx1">
                  <a:lumMod val="95000"/>
                  <a:lumOff val="5000"/>
                </a:schemeClr>
              </a:solidFill>
              <a:effectLst/>
              <a:latin typeface="Calibri"/>
              <a:ea typeface="Calibri"/>
              <a:cs typeface="Times New Roman"/>
            </a:endParaRPr>
          </a:p>
          <a:p>
            <a:pPr>
              <a:lnSpc>
                <a:spcPct val="115000"/>
              </a:lnSpc>
              <a:spcAft>
                <a:spcPts val="1000"/>
              </a:spcAft>
            </a:pPr>
            <a:r>
              <a:rPr lang="es-PA" sz="2400" dirty="0" smtClean="0">
                <a:solidFill>
                  <a:schemeClr val="tx1">
                    <a:lumMod val="95000"/>
                    <a:lumOff val="5000"/>
                  </a:schemeClr>
                </a:solidFill>
                <a:effectLst/>
                <a:latin typeface="Calibri"/>
                <a:ea typeface="Calibri"/>
                <a:cs typeface="Times New Roman"/>
              </a:rPr>
              <a:t>2.      ¿Cuál de los anteriores parámetros considera un estímulo para desarrollar o mejorar su autoestima? ¿Por qué? </a:t>
            </a:r>
            <a:endParaRPr lang="es-PA" sz="2400" dirty="0">
              <a:solidFill>
                <a:schemeClr val="tx1">
                  <a:lumMod val="95000"/>
                  <a:lumOff val="5000"/>
                </a:schemeClr>
              </a:solidFill>
              <a:effectLst/>
              <a:latin typeface="Calibri"/>
              <a:ea typeface="Calibri"/>
              <a:cs typeface="Times New Roman"/>
            </a:endParaRPr>
          </a:p>
        </p:txBody>
      </p:sp>
    </p:spTree>
    <p:extLst>
      <p:ext uri="{BB962C8B-B14F-4D97-AF65-F5344CB8AC3E}">
        <p14:creationId xmlns:p14="http://schemas.microsoft.com/office/powerpoint/2010/main" val="30123611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7687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15616" y="865479"/>
            <a:ext cx="6984776" cy="4950073"/>
          </a:xfrm>
          <a:prstGeom prst="rect">
            <a:avLst/>
          </a:prstGeom>
        </p:spPr>
        <p:txBody>
          <a:bodyPr wrap="square">
            <a:spAutoFit/>
          </a:bodyPr>
          <a:lstStyle/>
          <a:p>
            <a:pPr algn="ctr">
              <a:lnSpc>
                <a:spcPct val="115000"/>
              </a:lnSpc>
              <a:spcAft>
                <a:spcPts val="1000"/>
              </a:spcAft>
            </a:pPr>
            <a:r>
              <a:rPr lang="es-PA" sz="2000" b="1" dirty="0" smtClean="0">
                <a:solidFill>
                  <a:srgbClr xmlns:mc="http://schemas.openxmlformats.org/markup-compatibility/2006" xmlns:a14="http://schemas.microsoft.com/office/drawing/2010/main" val="FF0000" mc:Ignorable=""/>
                </a:solidFill>
                <a:effectLst/>
                <a:latin typeface="Calibri"/>
                <a:ea typeface="Calibri"/>
                <a:cs typeface="Times New Roman"/>
              </a:rPr>
              <a:t>"LA AUTOESTIMA SE MANIFIESTA EN LO QUE PENSAMOS, DECIMOS, SENTIMOS Y HACEMOS. ES UNA FORMA DE EXPRESIÓN PERSONAL"</a:t>
            </a:r>
          </a:p>
          <a:p>
            <a:pPr>
              <a:lnSpc>
                <a:spcPct val="115000"/>
              </a:lnSpc>
              <a:spcAft>
                <a:spcPts val="1000"/>
              </a:spcAft>
            </a:pPr>
            <a:r>
              <a:rPr lang="es-PA" sz="2000" dirty="0" smtClean="0">
                <a:solidFill>
                  <a:srgbClr xmlns:mc="http://schemas.openxmlformats.org/markup-compatibility/2006" xmlns:a14="http://schemas.microsoft.com/office/drawing/2010/main" val="FF0000" mc:Ignorable=""/>
                </a:solidFill>
                <a:effectLst/>
                <a:latin typeface="Calibri"/>
                <a:ea typeface="Calibri"/>
                <a:cs typeface="Times New Roman"/>
              </a:rPr>
              <a:t>La autoestima puede definirse como un amor sano y adecuado a sí mismo. Significa que la persona es consciente de sus fortalezas y capacidades, y reconoce sus debilidades y defectos. La autoestima constituye una posición de valor que el individuo se otorga y donde se conjugan su carácter exclusivo y singular como persona, y la dignidad a la que tiene derecho por el hecho de existir.</a:t>
            </a:r>
          </a:p>
          <a:p>
            <a:pPr algn="ctr">
              <a:lnSpc>
                <a:spcPct val="115000"/>
              </a:lnSpc>
              <a:spcAft>
                <a:spcPts val="1000"/>
              </a:spcAft>
            </a:pPr>
            <a:r>
              <a:rPr lang="es-PA" sz="2000" b="1" dirty="0" smtClean="0">
                <a:solidFill>
                  <a:srgbClr xmlns:mc="http://schemas.openxmlformats.org/markup-compatibility/2006" xmlns:a14="http://schemas.microsoft.com/office/drawing/2010/main" val="FF0000" mc:Ignorable=""/>
                </a:solidFill>
                <a:effectLst/>
                <a:latin typeface="Calibri"/>
                <a:ea typeface="Calibri"/>
                <a:cs typeface="Times New Roman"/>
              </a:rPr>
              <a:t>Toda persona está llamada a reconocer su propio aprecio personal por ser una creación de Dios y las virtudes dadas por la naturaleza.</a:t>
            </a:r>
            <a:endParaRPr lang="es-PA" sz="2000" b="1" dirty="0">
              <a:solidFill>
                <a:srgbClr xmlns:mc="http://schemas.openxmlformats.org/markup-compatibility/2006" xmlns:a14="http://schemas.microsoft.com/office/drawing/2010/main" val="FF0000" mc:Ignorable=""/>
              </a:solidFill>
              <a:effectLst/>
              <a:latin typeface="Calibri"/>
              <a:ea typeface="Calibri"/>
              <a:cs typeface="Times New Roman"/>
            </a:endParaRPr>
          </a:p>
        </p:txBody>
      </p:sp>
    </p:spTree>
    <p:extLst>
      <p:ext uri="{BB962C8B-B14F-4D97-AF65-F5344CB8AC3E}">
        <p14:creationId xmlns:p14="http://schemas.microsoft.com/office/powerpoint/2010/main" val="160812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051317" y="1007404"/>
            <a:ext cx="3064827" cy="910128"/>
          </a:xfrm>
        </p:spPr>
        <p:txBody>
          <a:bodyPr>
            <a:normAutofit fontScale="90000"/>
          </a:bodyPr>
          <a:lstStyle/>
          <a:p>
            <a:pPr lvl="0">
              <a:lnSpc>
                <a:spcPct val="115000"/>
              </a:lnSpc>
              <a:spcBef>
                <a:spcPts val="0"/>
              </a:spcBef>
              <a:spcAft>
                <a:spcPts val="1000"/>
              </a:spcAft>
            </a:pPr>
            <a:r>
              <a:rPr lang="es-PA" sz="1800" b="1" dirty="0">
                <a:solidFill>
                  <a:srgbClr xmlns:mc="http://schemas.openxmlformats.org/markup-compatibility/2006" xmlns:a14="http://schemas.microsoft.com/office/drawing/2010/main" val="CCDDEA" mc:Ignorable="">
                    <a:lumMod val="25000"/>
                  </a:srgbClr>
                </a:solidFill>
                <a:latin typeface="Calibri"/>
                <a:ea typeface="Calibri"/>
                <a:cs typeface="Times New Roman"/>
              </a:rPr>
              <a:t>Algunas razones para auto valorarse son:</a:t>
            </a:r>
            <a:r>
              <a:rPr lang="es-PA" sz="800" b="1" dirty="0">
                <a:solidFill>
                  <a:srgbClr xmlns:mc="http://schemas.openxmlformats.org/markup-compatibility/2006" xmlns:a14="http://schemas.microsoft.com/office/drawing/2010/main" val="CCDDEA" mc:Ignorable="">
                    <a:lumMod val="25000"/>
                  </a:srgbClr>
                </a:solidFill>
                <a:latin typeface="Calibri"/>
                <a:ea typeface="Calibri"/>
                <a:cs typeface="Times New Roman"/>
              </a:rPr>
              <a:t/>
            </a:r>
            <a:br>
              <a:rPr lang="es-PA" sz="800" b="1" dirty="0">
                <a:solidFill>
                  <a:srgbClr xmlns:mc="http://schemas.openxmlformats.org/markup-compatibility/2006" xmlns:a14="http://schemas.microsoft.com/office/drawing/2010/main" val="CCDDEA" mc:Ignorable="">
                    <a:lumMod val="25000"/>
                  </a:srgbClr>
                </a:solidFill>
                <a:latin typeface="Calibri"/>
                <a:ea typeface="Calibri"/>
                <a:cs typeface="Times New Roman"/>
              </a:rPr>
            </a:br>
            <a:endParaRPr lang="es-PA" dirty="0"/>
          </a:p>
        </p:txBody>
      </p:sp>
      <p:sp>
        <p:nvSpPr>
          <p:cNvPr id="4" name="3 Marcador de texto"/>
          <p:cNvSpPr>
            <a:spLocks noGrp="1"/>
          </p:cNvSpPr>
          <p:nvPr>
            <p:ph type="body" sz="half" idx="2"/>
          </p:nvPr>
        </p:nvSpPr>
        <p:spPr>
          <a:xfrm rot="-60000">
            <a:off x="1443636" y="1367022"/>
            <a:ext cx="3048891" cy="4609067"/>
          </a:xfrm>
        </p:spPr>
        <p:txBody>
          <a:bodyPr>
            <a:noAutofit/>
          </a:bodyPr>
          <a:lstStyle/>
          <a:p>
            <a:pPr marL="285750" lvl="0" indent="-285750" algn="l">
              <a:lnSpc>
                <a:spcPct val="115000"/>
              </a:lnSpc>
              <a:spcBef>
                <a:spcPts val="0"/>
              </a:spcBef>
              <a:spcAft>
                <a:spcPts val="1000"/>
              </a:spcAft>
              <a:buClrTx/>
              <a:buSzTx/>
              <a:buFont typeface="Wingdings" pitchFamily="2" charset="2"/>
              <a:buChar char="q"/>
            </a:pPr>
            <a:r>
              <a:rPr lang="es-PA" sz="1200" dirty="0" smtClean="0">
                <a:solidFill>
                  <a:schemeClr val="bg2">
                    <a:lumMod val="10000"/>
                  </a:schemeClr>
                </a:solidFill>
                <a:latin typeface="Arial" pitchFamily="34" charset="0"/>
                <a:ea typeface="Calibri"/>
                <a:cs typeface="Arial" pitchFamily="34" charset="0"/>
              </a:rPr>
              <a:t>-         </a:t>
            </a:r>
            <a:r>
              <a:rPr lang="es-PA" sz="1200" dirty="0">
                <a:solidFill>
                  <a:schemeClr val="bg2">
                    <a:lumMod val="10000"/>
                  </a:schemeClr>
                </a:solidFill>
                <a:latin typeface="Arial" pitchFamily="34" charset="0"/>
                <a:ea typeface="Calibri"/>
                <a:cs typeface="Arial" pitchFamily="34" charset="0"/>
              </a:rPr>
              <a:t>El diseño exclusivo que tiene cada persona, puesto que no hay dos individuos absolutamente iguales.</a:t>
            </a:r>
          </a:p>
          <a:p>
            <a:pPr marL="285750" lvl="0" indent="-285750" algn="l">
              <a:lnSpc>
                <a:spcPct val="115000"/>
              </a:lnSpc>
              <a:spcBef>
                <a:spcPts val="0"/>
              </a:spcBef>
              <a:spcAft>
                <a:spcPts val="1000"/>
              </a:spcAft>
              <a:buClrTx/>
              <a:buSzTx/>
              <a:buFont typeface="Wingdings" pitchFamily="2" charset="2"/>
              <a:buChar char="q"/>
            </a:pPr>
            <a:r>
              <a:rPr lang="es-PA" sz="1200" dirty="0">
                <a:solidFill>
                  <a:schemeClr val="bg2">
                    <a:lumMod val="10000"/>
                  </a:schemeClr>
                </a:solidFill>
                <a:latin typeface="Arial" pitchFamily="34" charset="0"/>
                <a:ea typeface="Calibri"/>
                <a:cs typeface="Arial" pitchFamily="34" charset="0"/>
              </a:rPr>
              <a:t>-         Motivación para realizar un proyecto de vida personal que ponga en ejecución las habilidades, capacidades, aptitudes, talentos y dones.</a:t>
            </a:r>
          </a:p>
          <a:p>
            <a:pPr marL="285750" lvl="0" indent="-285750" algn="l">
              <a:lnSpc>
                <a:spcPct val="115000"/>
              </a:lnSpc>
              <a:spcBef>
                <a:spcPts val="0"/>
              </a:spcBef>
              <a:spcAft>
                <a:spcPts val="1000"/>
              </a:spcAft>
              <a:buClrTx/>
              <a:buSzTx/>
              <a:buFont typeface="Wingdings" pitchFamily="2" charset="2"/>
              <a:buChar char="q"/>
            </a:pPr>
            <a:r>
              <a:rPr lang="es-PA" sz="1200" dirty="0">
                <a:solidFill>
                  <a:schemeClr val="bg2">
                    <a:lumMod val="10000"/>
                  </a:schemeClr>
                </a:solidFill>
                <a:latin typeface="Arial" pitchFamily="34" charset="0"/>
                <a:ea typeface="Calibri"/>
                <a:cs typeface="Arial" pitchFamily="34" charset="0"/>
              </a:rPr>
              <a:t>-         La capacidad de amarse a sí mismo como única posibilidad de dar y expresar amor a los otros (nadie puede dar de lo que no tiene y esto se cumple para al amor)</a:t>
            </a:r>
          </a:p>
          <a:p>
            <a:pPr marL="285750" lvl="0" indent="-285750" algn="l">
              <a:lnSpc>
                <a:spcPct val="115000"/>
              </a:lnSpc>
              <a:spcBef>
                <a:spcPts val="0"/>
              </a:spcBef>
              <a:spcAft>
                <a:spcPts val="1000"/>
              </a:spcAft>
              <a:buClrTx/>
              <a:buSzTx/>
              <a:buFont typeface="Wingdings" pitchFamily="2" charset="2"/>
              <a:buChar char="q"/>
            </a:pPr>
            <a:r>
              <a:rPr lang="es-PA" sz="1200" dirty="0">
                <a:solidFill>
                  <a:schemeClr val="bg2">
                    <a:lumMod val="10000"/>
                  </a:schemeClr>
                </a:solidFill>
                <a:latin typeface="Arial" pitchFamily="34" charset="0"/>
                <a:ea typeface="Calibri"/>
                <a:cs typeface="Arial" pitchFamily="34" charset="0"/>
              </a:rPr>
              <a:t>-         Tener una mejor calidad de vida: Una vida que merezca vivirse por su disfrute y desafíos constantes.</a:t>
            </a:r>
          </a:p>
          <a:p>
            <a:pPr marL="285750" lvl="0" indent="-285750" algn="l">
              <a:lnSpc>
                <a:spcPct val="115000"/>
              </a:lnSpc>
              <a:spcBef>
                <a:spcPts val="0"/>
              </a:spcBef>
              <a:spcAft>
                <a:spcPts val="1000"/>
              </a:spcAft>
              <a:buClrTx/>
              <a:buSzTx/>
              <a:buFont typeface="Wingdings" pitchFamily="2" charset="2"/>
              <a:buChar char="q"/>
            </a:pPr>
            <a:r>
              <a:rPr lang="es-PA" sz="1200" dirty="0">
                <a:solidFill>
                  <a:schemeClr val="bg2">
                    <a:lumMod val="10000"/>
                  </a:schemeClr>
                </a:solidFill>
                <a:latin typeface="Arial" pitchFamily="34" charset="0"/>
                <a:ea typeface="Calibri"/>
                <a:cs typeface="Arial" pitchFamily="34" charset="0"/>
              </a:rPr>
              <a:t>-         Valorar el propósito que Dios tiene para cada persona a lo largo de su vida (crecimiento y desarrollo</a:t>
            </a:r>
            <a:r>
              <a:rPr lang="es-PA" sz="1200" dirty="0" smtClean="0">
                <a:solidFill>
                  <a:schemeClr val="bg2">
                    <a:lumMod val="10000"/>
                  </a:schemeClr>
                </a:solidFill>
                <a:latin typeface="Arial" pitchFamily="34" charset="0"/>
                <a:ea typeface="Calibri"/>
                <a:cs typeface="Arial" pitchFamily="34" charset="0"/>
              </a:rPr>
              <a:t>).</a:t>
            </a:r>
            <a:endParaRPr lang="es-PA" sz="1200" dirty="0">
              <a:solidFill>
                <a:schemeClr val="bg2">
                  <a:lumMod val="10000"/>
                </a:schemeClr>
              </a:solidFill>
              <a:latin typeface="Arial" pitchFamily="34" charset="0"/>
              <a:ea typeface="Calibri"/>
              <a:cs typeface="Arial" pitchFamily="34" charset="0"/>
            </a:endParaRPr>
          </a:p>
          <a:p>
            <a:endParaRPr lang="es-PA" sz="600" dirty="0"/>
          </a:p>
        </p:txBody>
      </p:sp>
      <p:pic>
        <p:nvPicPr>
          <p:cNvPr id="7170" name="Imagen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4575" y="1340768"/>
            <a:ext cx="30210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16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 descr="C:\Users\Martina Sánchez\Pictures\paisaje-hermos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76864" cy="570729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5" name="4 Título"/>
          <p:cNvSpPr>
            <a:spLocks noGrp="1"/>
          </p:cNvSpPr>
          <p:nvPr>
            <p:ph type="title"/>
          </p:nvPr>
        </p:nvSpPr>
        <p:spPr>
          <a:xfrm>
            <a:off x="1095023" y="980727"/>
            <a:ext cx="6965245" cy="792089"/>
          </a:xfrm>
        </p:spPr>
        <p:txBody>
          <a:bodyPr>
            <a:normAutofit fontScale="90000"/>
          </a:bodyPr>
          <a:lstStyle/>
          <a:p>
            <a:pPr>
              <a:lnSpc>
                <a:spcPct val="115000"/>
              </a:lnSpc>
              <a:spcAft>
                <a:spcPts val="1000"/>
              </a:spcAft>
            </a:pPr>
            <a:r>
              <a:rPr lang="es-PA" sz="2800" b="1" u="sng" dirty="0">
                <a:latin typeface="Arial" pitchFamily="34" charset="0"/>
                <a:ea typeface="Calibri"/>
                <a:cs typeface="Arial" pitchFamily="34" charset="0"/>
              </a:rPr>
              <a:t/>
            </a:r>
            <a:br>
              <a:rPr lang="es-PA" sz="2800" b="1" u="sng" dirty="0">
                <a:latin typeface="Arial" pitchFamily="34" charset="0"/>
                <a:ea typeface="Calibri"/>
                <a:cs typeface="Arial" pitchFamily="34" charset="0"/>
              </a:rPr>
            </a:br>
            <a:endParaRPr lang="es-PA" sz="2800" b="1" u="sng" dirty="0">
              <a:latin typeface="Arial" pitchFamily="34" charset="0"/>
              <a:cs typeface="Arial" pitchFamily="34" charset="0"/>
            </a:endParaRPr>
          </a:p>
        </p:txBody>
      </p:sp>
      <p:sp>
        <p:nvSpPr>
          <p:cNvPr id="3" name="2 Rectángulo"/>
          <p:cNvSpPr/>
          <p:nvPr/>
        </p:nvSpPr>
        <p:spPr>
          <a:xfrm>
            <a:off x="1403648" y="1844824"/>
            <a:ext cx="6480720" cy="3785652"/>
          </a:xfrm>
          <a:prstGeom prst="rect">
            <a:avLst/>
          </a:prstGeom>
        </p:spPr>
        <p:txBody>
          <a:bodyPr wrap="square">
            <a:spAutoFit/>
          </a:bodyPr>
          <a:lstStyle/>
          <a:p>
            <a:pPr algn="just"/>
            <a:r>
              <a:rPr lang="es-PA" sz="1600" dirty="0" smtClean="0">
                <a:solidFill>
                  <a:srgbClr xmlns:mc="http://schemas.openxmlformats.org/markup-compatibility/2006" xmlns:a14="http://schemas.microsoft.com/office/drawing/2010/main" val="FFFF00" mc:Ignorable=""/>
                </a:solidFill>
                <a:latin typeface="Arial" pitchFamily="34" charset="0"/>
                <a:ea typeface="Calibri"/>
                <a:cs typeface="Arial" pitchFamily="34" charset="0"/>
              </a:rPr>
              <a:t>La </a:t>
            </a:r>
            <a:r>
              <a:rPr lang="es-PA" sz="1600" dirty="0">
                <a:solidFill>
                  <a:srgbClr xmlns:mc="http://schemas.openxmlformats.org/markup-compatibility/2006" xmlns:a14="http://schemas.microsoft.com/office/drawing/2010/main" val="FFFF00" mc:Ignorable=""/>
                </a:solidFill>
                <a:latin typeface="Arial" pitchFamily="34" charset="0"/>
                <a:ea typeface="Calibri"/>
                <a:cs typeface="Arial" pitchFamily="34" charset="0"/>
              </a:rPr>
              <a:t>influencia ejercida por otras personas: Dependiendo del trato que se haya recibido (positivo o negativo) las personas pudieron haber aprendido a quererse y sentirse valoradas, o por el contrario, a sentir desprecio y rechazo por sí </a:t>
            </a:r>
            <a:r>
              <a:rPr lang="es-PA" sz="1600" dirty="0" smtClean="0">
                <a:solidFill>
                  <a:srgbClr xmlns:mc="http://schemas.openxmlformats.org/markup-compatibility/2006" xmlns:a14="http://schemas.microsoft.com/office/drawing/2010/main" val="FFFF00" mc:Ignorable=""/>
                </a:solidFill>
                <a:latin typeface="Arial" pitchFamily="34" charset="0"/>
                <a:ea typeface="Calibri"/>
                <a:cs typeface="Arial" pitchFamily="34" charset="0"/>
              </a:rPr>
              <a:t>mismas.</a:t>
            </a:r>
          </a:p>
          <a:p>
            <a:pPr algn="just"/>
            <a:r>
              <a:rPr lang="es-PA" sz="1600" dirty="0">
                <a:solidFill>
                  <a:srgbClr xmlns:mc="http://schemas.openxmlformats.org/markup-compatibility/2006" xmlns:a14="http://schemas.microsoft.com/office/drawing/2010/main" val="FFFF00" mc:Ignorable=""/>
                </a:solidFill>
                <a:latin typeface="Arial" pitchFamily="34" charset="0"/>
                <a:cs typeface="Arial" pitchFamily="34" charset="0"/>
              </a:rPr>
              <a:t>El lenguaje afectivo: Este factor se incluye en el anterior. Sin embargo, se referencia aquí, por cuanto las palabras tiene un poder especial para edificar o destruir la vida de una persona</a:t>
            </a:r>
            <a:r>
              <a:rPr lang="es-PA" sz="1600" dirty="0" smtClean="0">
                <a:solidFill>
                  <a:srgbClr xmlns:mc="http://schemas.openxmlformats.org/markup-compatibility/2006" xmlns:a14="http://schemas.microsoft.com/office/drawing/2010/main" val="FFFF00" mc:Ignorable=""/>
                </a:solidFill>
                <a:latin typeface="Arial" pitchFamily="34" charset="0"/>
                <a:cs typeface="Arial" pitchFamily="34" charset="0"/>
              </a:rPr>
              <a:t>.</a:t>
            </a:r>
          </a:p>
          <a:p>
            <a:pPr algn="just"/>
            <a:r>
              <a:rPr lang="es-PA" sz="1600" dirty="0">
                <a:solidFill>
                  <a:srgbClr xmlns:mc="http://schemas.openxmlformats.org/markup-compatibility/2006" xmlns:a14="http://schemas.microsoft.com/office/drawing/2010/main" val="FFFF00" mc:Ignorable=""/>
                </a:solidFill>
                <a:latin typeface="Arial" pitchFamily="34" charset="0"/>
                <a:cs typeface="Arial" pitchFamily="34" charset="0"/>
              </a:rPr>
              <a:t>Las comparaciones familiares y sociales: Comparar a las personas, generalmente para hacerles quedar mal o hacerlas sentir inferiores o ridículas, es de mal gusto y causa heridas que duran años en forma de ira y resentimiento. </a:t>
            </a:r>
            <a:r>
              <a:rPr lang="es-PA" sz="1600" dirty="0" smtClean="0">
                <a:solidFill>
                  <a:srgbClr xmlns:mc="http://schemas.openxmlformats.org/markup-compatibility/2006" xmlns:a14="http://schemas.microsoft.com/office/drawing/2010/main" val="FFFF00" mc:Ignorable=""/>
                </a:solidFill>
                <a:latin typeface="Arial" pitchFamily="34" charset="0"/>
                <a:cs typeface="Arial" pitchFamily="34" charset="0"/>
              </a:rPr>
              <a:t> </a:t>
            </a:r>
          </a:p>
          <a:p>
            <a:pPr algn="just"/>
            <a:r>
              <a:rPr lang="es-PA" sz="1600" dirty="0">
                <a:solidFill>
                  <a:srgbClr xmlns:mc="http://schemas.openxmlformats.org/markup-compatibility/2006" xmlns:a14="http://schemas.microsoft.com/office/drawing/2010/main" val="FFFF00" mc:Ignorable=""/>
                </a:solidFill>
                <a:latin typeface="Arial" pitchFamily="34" charset="0"/>
                <a:cs typeface="Arial" pitchFamily="34" charset="0"/>
              </a:rPr>
              <a:t>El proyecto de vida presente: Las metas, proyectos, planes pueden ser causa de frustración y afectar la autoestima, haciendo sentir a las personas incapaces, con estancamiento y desesperanza. </a:t>
            </a:r>
            <a:endParaRPr lang="es-PA" sz="1600" dirty="0" smtClean="0">
              <a:solidFill>
                <a:srgbClr xmlns:mc="http://schemas.openxmlformats.org/markup-compatibility/2006" xmlns:a14="http://schemas.microsoft.com/office/drawing/2010/main" val="FFFF00" mc:Ignorable=""/>
              </a:solidFill>
              <a:latin typeface="Arial" pitchFamily="34" charset="0"/>
              <a:cs typeface="Arial" pitchFamily="34" charset="0"/>
            </a:endParaRPr>
          </a:p>
          <a:p>
            <a:pPr algn="just"/>
            <a:endParaRPr lang="es-PA" sz="1600" dirty="0">
              <a:solidFill>
                <a:srgbClr xmlns:mc="http://schemas.openxmlformats.org/markup-compatibility/2006" xmlns:a14="http://schemas.microsoft.com/office/drawing/2010/main" val="FFFF00" mc:Ignorable=""/>
              </a:solidFill>
              <a:latin typeface="Arial" pitchFamily="34" charset="0"/>
              <a:cs typeface="Arial" pitchFamily="34" charset="0"/>
            </a:endParaRPr>
          </a:p>
        </p:txBody>
      </p:sp>
      <p:sp>
        <p:nvSpPr>
          <p:cNvPr id="4" name="3 Marcador de contenido"/>
          <p:cNvSpPr>
            <a:spLocks noGrp="1"/>
          </p:cNvSpPr>
          <p:nvPr>
            <p:ph idx="1"/>
          </p:nvPr>
        </p:nvSpPr>
        <p:spPr>
          <a:xfrm>
            <a:off x="1259632" y="1628800"/>
            <a:ext cx="6624736" cy="2448272"/>
          </a:xfrm>
        </p:spPr>
        <p:txBody>
          <a:bodyPr/>
          <a:lstStyle/>
          <a:p>
            <a:pPr marL="0" indent="0">
              <a:buNone/>
            </a:pPr>
            <a:endParaRPr lang="es-PA" dirty="0" smtClean="0"/>
          </a:p>
          <a:p>
            <a:pPr marL="0" indent="0">
              <a:buNone/>
            </a:pPr>
            <a:endParaRPr lang="es-PA" dirty="0"/>
          </a:p>
          <a:p>
            <a:pPr marL="0" indent="0">
              <a:buNone/>
            </a:pPr>
            <a:r>
              <a:rPr lang="es-PA" dirty="0" smtClean="0"/>
              <a:t>      </a:t>
            </a:r>
            <a:endParaRPr lang="es-PA" dirty="0"/>
          </a:p>
        </p:txBody>
      </p:sp>
      <p:graphicFrame>
        <p:nvGraphicFramePr>
          <p:cNvPr id="2" name="1 Diagrama"/>
          <p:cNvGraphicFramePr/>
          <p:nvPr>
            <p:extLst>
              <p:ext uri="{D42A27DB-BD31-4B8C-83A1-F6EECF244321}">
                <p14:modId xmlns:p14="http://schemas.microsoft.com/office/powerpoint/2010/main" val="4094617130"/>
              </p:ext>
            </p:extLst>
          </p:nvPr>
        </p:nvGraphicFramePr>
        <p:xfrm>
          <a:off x="1403648" y="620688"/>
          <a:ext cx="5976664"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6889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PA" dirty="0"/>
              <a:t>Las manifestaciones de la </a:t>
            </a:r>
            <a:r>
              <a:rPr lang="es-PA" dirty="0" smtClean="0"/>
              <a:t>autoestima </a:t>
            </a:r>
            <a:endParaRPr lang="es-PA"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s-PA" sz="2000" dirty="0">
                <a:latin typeface="Arial" pitchFamily="34" charset="0"/>
                <a:cs typeface="Arial" pitchFamily="34" charset="0"/>
              </a:rPr>
              <a:t>En este proceso se entiende las formas como se puede </a:t>
            </a:r>
            <a:r>
              <a:rPr lang="es-PA" sz="2000" i="1" dirty="0">
                <a:latin typeface="Arial" pitchFamily="34" charset="0"/>
                <a:cs typeface="Arial" pitchFamily="34" charset="0"/>
              </a:rPr>
              <a:t>reconocer</a:t>
            </a:r>
            <a:r>
              <a:rPr lang="es-PA" sz="2000" dirty="0">
                <a:latin typeface="Arial" pitchFamily="34" charset="0"/>
                <a:cs typeface="Arial" pitchFamily="34" charset="0"/>
              </a:rPr>
              <a:t> la autoestima, sus manifestaciones diversas. Cuando las personas actúan, hablan, piensan, presentan determinada apariencia personal, están estableciendo puentes para evidenciar cómo viven interiormente su dignidad, sus valores. Todo ello, por supuesto, aflora cuando se interactúa con otros o en determinadas circunstancias</a:t>
            </a:r>
            <a:r>
              <a:rPr lang="es-PA" sz="2000" dirty="0" smtClean="0">
                <a:latin typeface="Arial" pitchFamily="34" charset="0"/>
                <a:cs typeface="Arial" pitchFamily="34" charset="0"/>
              </a:rPr>
              <a:t>.</a:t>
            </a:r>
          </a:p>
          <a:p>
            <a:endParaRPr lang="es-PA" dirty="0"/>
          </a:p>
        </p:txBody>
      </p:sp>
      <p:pic>
        <p:nvPicPr>
          <p:cNvPr id="5" name="il_fi" descr="http://pinkiss55mu.blogia.com/upload/20090623180806-estima-1-.jpg"/>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365104"/>
            <a:ext cx="2245221" cy="1800200"/>
          </a:xfrm>
          <a:prstGeom prst="rect">
            <a:avLst/>
          </a:prstGeom>
          <a:ln/>
          <a:ex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35240055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xmlns:mc="http://schemas.openxmlformats.org/markup-compatibility/2006" xmlns:a14="http://schemas.microsoft.com/office/drawing/2010/main" val="465E9C" mc:Ignorable=""/>
      </a:dk2>
      <a:lt2>
        <a:srgbClr xmlns:mc="http://schemas.openxmlformats.org/markup-compatibility/2006" xmlns:a14="http://schemas.microsoft.com/office/drawing/2010/main" val="CCDDEA" mc:Ignorable=""/>
      </a:lt2>
      <a:accent1>
        <a:srgbClr xmlns:mc="http://schemas.openxmlformats.org/markup-compatibility/2006" xmlns:a14="http://schemas.microsoft.com/office/drawing/2010/main" val="FDA023" mc:Ignorable=""/>
      </a:accent1>
      <a:accent2>
        <a:srgbClr xmlns:mc="http://schemas.openxmlformats.org/markup-compatibility/2006" xmlns:a14="http://schemas.microsoft.com/office/drawing/2010/main" val="AA2B1E" mc:Ignorable=""/>
      </a:accent2>
      <a:accent3>
        <a:srgbClr xmlns:mc="http://schemas.openxmlformats.org/markup-compatibility/2006" xmlns:a14="http://schemas.microsoft.com/office/drawing/2010/main" val="71685C" mc:Ignorable=""/>
      </a:accent3>
      <a:accent4>
        <a:srgbClr xmlns:mc="http://schemas.openxmlformats.org/markup-compatibility/2006" xmlns:a14="http://schemas.microsoft.com/office/drawing/2010/main" val="64A73B" mc:Ignorable=""/>
      </a:accent4>
      <a:accent5>
        <a:srgbClr xmlns:mc="http://schemas.openxmlformats.org/markup-compatibility/2006" xmlns:a14="http://schemas.microsoft.com/office/drawing/2010/main" val="EB5605" mc:Ignorable=""/>
      </a:accent5>
      <a:accent6>
        <a:srgbClr xmlns:mc="http://schemas.openxmlformats.org/markup-compatibility/2006" xmlns:a14="http://schemas.microsoft.com/office/drawing/2010/main" val="B9CA1A" mc:Ignorable=""/>
      </a:accent6>
      <a:hlink>
        <a:srgbClr xmlns:mc="http://schemas.openxmlformats.org/markup-compatibility/2006" xmlns:a14="http://schemas.microsoft.com/office/drawing/2010/main" val="D83E2C" mc:Ignorable=""/>
      </a:hlink>
      <a:folHlink>
        <a:srgbClr xmlns:mc="http://schemas.openxmlformats.org/markup-compatibility/2006" xmlns:a14="http://schemas.microsoft.com/office/drawing/2010/main" val="ED7D27" mc:Ignorable=""/>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xmlns:mc="http://schemas.openxmlformats.org/markup-compatibility/2006" xmlns:a14="http://schemas.microsoft.com/office/drawing/2010/main" val="000000" mc:Ignorable="">
                <a:alpha val="32000"/>
              </a:srgbClr>
            </a:outerShdw>
          </a:effectLst>
        </a:effectStyle>
        <a:effectStyle>
          <a:effectLst>
            <a:outerShdw blurRad="38100" dist="38100" dir="4800000" sx="96000" sy="96000" rotWithShape="0">
              <a:srgbClr xmlns:mc="http://schemas.openxmlformats.org/markup-compatibility/2006" xmlns:a14="http://schemas.microsoft.com/office/drawing/2010/main" val="000000" mc:Ignorable="">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427</TotalTime>
  <Words>1354</Words>
  <Application>Microsoft Office PowerPoint</Application>
  <PresentationFormat>Presentación en pantalla (4:3)</PresentationFormat>
  <Paragraphs>93</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Chincheta</vt:lpstr>
      <vt:lpstr> La Autoestima y sus pasos para ser una persona segura </vt:lpstr>
      <vt:lpstr> </vt:lpstr>
      <vt:lpstr>Presentación de PowerPoint</vt:lpstr>
      <vt:lpstr>Presentación de PowerPoint</vt:lpstr>
      <vt:lpstr>Presentación de PowerPoint</vt:lpstr>
      <vt:lpstr>Presentación de PowerPoint</vt:lpstr>
      <vt:lpstr>Algunas razones para auto valorarse son: </vt:lpstr>
      <vt:lpstr> </vt:lpstr>
      <vt:lpstr>Las manifestaciones de la autoestima </vt:lpstr>
      <vt:lpstr> Dichas manifestaciones, entonces, son: </vt:lpstr>
      <vt:lpstr>   La autoaceptación  </vt:lpstr>
      <vt:lpstr>¿Aceptarse en qué aspectos?: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Martina Sánchez</dc:creator>
  <cp:lastModifiedBy>Martina Sánchez</cp:lastModifiedBy>
  <cp:revision>29</cp:revision>
  <dcterms:created xsi:type="dcterms:W3CDTF">2010-08-03T13:06:21Z</dcterms:created>
  <dcterms:modified xsi:type="dcterms:W3CDTF">2010-08-06T02:27:47Z</dcterms:modified>
</cp:coreProperties>
</file>