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851EBBF-8CA3-43CA-9360-F20D374B93D3}" type="datetimeFigureOut">
              <a:rPr lang="es-ES" smtClean="0"/>
              <a:pPr/>
              <a:t>29/07/2010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4DB682C-541B-4416-99AD-F2BAAADFFB6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75909"/>
            <a:ext cx="9144000" cy="4082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1428728" y="571480"/>
            <a:ext cx="4467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ARTICULACIÓN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Viajes</vt:lpstr>
      <vt:lpstr>Diapositiva 1</vt:lpstr>
    </vt:vector>
  </TitlesOfParts>
  <Company>EvoLite Plus®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WarezMaster®</dc:creator>
  <cp:lastModifiedBy>PFC III</cp:lastModifiedBy>
  <cp:revision>6</cp:revision>
  <dcterms:created xsi:type="dcterms:W3CDTF">2010-06-08T15:00:08Z</dcterms:created>
  <dcterms:modified xsi:type="dcterms:W3CDTF">2010-07-29T16:47:08Z</dcterms:modified>
</cp:coreProperties>
</file>