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F3C43-0ED9-422D-B434-C9C3F35366D7}" type="datetimeFigureOut">
              <a:rPr lang="es-ES" smtClean="0"/>
              <a:t>08/03/2011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AE00C-680C-493D-910B-3B5F9D51F0B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260648"/>
            <a:ext cx="8568952" cy="63367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b="1" dirty="0" smtClean="0">
                <a:solidFill>
                  <a:schemeClr val="tx1"/>
                </a:solidFill>
              </a:rPr>
              <a:t>Plan de Guadalupe</a:t>
            </a:r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Proclamación firmada en la hacienda de Guadalupe, en Ramos </a:t>
            </a:r>
            <a:r>
              <a:rPr lang="es-ES" dirty="0" err="1" smtClean="0">
                <a:solidFill>
                  <a:schemeClr val="tx1"/>
                </a:solidFill>
              </a:rPr>
              <a:t>Arizpe</a:t>
            </a:r>
            <a:r>
              <a:rPr lang="es-ES" dirty="0" smtClean="0">
                <a:solidFill>
                  <a:schemeClr val="tx1"/>
                </a:solidFill>
              </a:rPr>
              <a:t>, Coahuila, el 26 de marzo de 1913 por Venustiano Carranza, quien repudiaba al gobierno golpista de Victoriano Huerta acusándole de traición contra Francisco I. Madero. Se desconocía a los tres poderes federales y a los poderes locales que no aceptaran el plan.</a:t>
            </a:r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 Los sublevados nombraron Primer Jefe del Ejército que se denominaría </a:t>
            </a:r>
            <a:r>
              <a:rPr lang="es-ES" b="1" dirty="0" smtClean="0">
                <a:solidFill>
                  <a:schemeClr val="tx1"/>
                </a:solidFill>
              </a:rPr>
              <a:t>Constitucionalista</a:t>
            </a:r>
            <a:r>
              <a:rPr lang="es-ES" dirty="0" smtClean="0">
                <a:solidFill>
                  <a:schemeClr val="tx1"/>
                </a:solidFill>
              </a:rPr>
              <a:t> al ciudadano Venustiano Carranza.</a:t>
            </a:r>
          </a:p>
          <a:p>
            <a:pPr algn="just"/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 El texto establecía que al entrar en la capital del país, Carranza o quien lo hubiese sustituido en el mando por razones necesarias, se encargaría del Poder Ejecutivo el tiempo perentorio para convocar a elecciones. Este plan sufrió algunas modificaciones entre ellas la del 12 de diciembre, que consideraba también la obligación de convocar a elecciones para celebrar un congreso constituyente.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146</Words>
  <Application>Microsoft Office PowerPoint</Application>
  <PresentationFormat>Presentación en pantalla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casa</dc:creator>
  <cp:lastModifiedBy>casa</cp:lastModifiedBy>
  <cp:revision>1</cp:revision>
  <dcterms:created xsi:type="dcterms:W3CDTF">2011-03-09T03:50:02Z</dcterms:created>
  <dcterms:modified xsi:type="dcterms:W3CDTF">2011-03-09T03:52:11Z</dcterms:modified>
</cp:coreProperties>
</file>