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9"/>
  </p:notesMasterIdLst>
  <p:sldIdLst>
    <p:sldId id="256" r:id="rId2"/>
    <p:sldId id="259" r:id="rId3"/>
    <p:sldId id="321" r:id="rId4"/>
    <p:sldId id="323" r:id="rId5"/>
    <p:sldId id="324" r:id="rId6"/>
    <p:sldId id="325" r:id="rId7"/>
    <p:sldId id="326" r:id="rId8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E8E00"/>
    <a:srgbClr val="F6FCA2"/>
    <a:srgbClr val="000099"/>
    <a:srgbClr val="006600"/>
    <a:srgbClr val="6699FF"/>
    <a:srgbClr val="CC0000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744C23-049D-43B3-B67D-578117F5AC0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9E4A9D-C598-4299-B569-ADD3BBBB5890}">
      <dgm:prSet phldrT="[Texto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s-ES" dirty="0" smtClean="0">
              <a:solidFill>
                <a:schemeClr val="tx1"/>
              </a:solidFill>
            </a:rPr>
            <a:t>Crear e implementar un Programa de Competencias Pedagógicas, que asegure la calidad de la docencia aportando con ello a la definición del perfil docente en contextos del Modelo Formativo institucional.</a:t>
          </a:r>
          <a:endParaRPr lang="en-US" dirty="0">
            <a:solidFill>
              <a:schemeClr val="tx1"/>
            </a:solidFill>
          </a:endParaRPr>
        </a:p>
      </dgm:t>
    </dgm:pt>
    <dgm:pt modelId="{A2C05E43-C90D-4410-99DC-85BC3659BE70}" type="parTrans" cxnId="{0534C99A-E385-44CF-81D4-53830EAA931A}">
      <dgm:prSet/>
      <dgm:spPr/>
      <dgm:t>
        <a:bodyPr/>
        <a:lstStyle/>
        <a:p>
          <a:endParaRPr lang="en-US"/>
        </a:p>
      </dgm:t>
    </dgm:pt>
    <dgm:pt modelId="{403A8D78-7F87-4A66-9048-B5DE3F74C778}" type="sibTrans" cxnId="{0534C99A-E385-44CF-81D4-53830EAA931A}">
      <dgm:prSet/>
      <dgm:spPr/>
      <dgm:t>
        <a:bodyPr/>
        <a:lstStyle/>
        <a:p>
          <a:endParaRPr lang="en-US"/>
        </a:p>
      </dgm:t>
    </dgm:pt>
    <dgm:pt modelId="{4A2ED6D1-9AB3-4919-8E8F-A0A3624CD3FC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s-ES" dirty="0" smtClean="0">
              <a:solidFill>
                <a:schemeClr val="tx1"/>
              </a:solidFill>
            </a:rPr>
            <a:t>Liderar los procesos de investigación e innovación docente relacionados con las practicas pedagógicas.</a:t>
          </a:r>
          <a:endParaRPr lang="en-US" dirty="0">
            <a:solidFill>
              <a:schemeClr val="tx1"/>
            </a:solidFill>
          </a:endParaRPr>
        </a:p>
      </dgm:t>
    </dgm:pt>
    <dgm:pt modelId="{5E1DC75A-4F41-41C4-A7AE-A4B3E5D7117B}" type="parTrans" cxnId="{726E1245-B912-46E4-B966-2FFEFF6A37F4}">
      <dgm:prSet/>
      <dgm:spPr/>
      <dgm:t>
        <a:bodyPr/>
        <a:lstStyle/>
        <a:p>
          <a:endParaRPr lang="en-US"/>
        </a:p>
      </dgm:t>
    </dgm:pt>
    <dgm:pt modelId="{37333F65-00A0-4CC5-9426-13644FA86698}" type="sibTrans" cxnId="{726E1245-B912-46E4-B966-2FFEFF6A37F4}">
      <dgm:prSet/>
      <dgm:spPr/>
      <dgm:t>
        <a:bodyPr/>
        <a:lstStyle/>
        <a:p>
          <a:endParaRPr lang="en-US"/>
        </a:p>
      </dgm:t>
    </dgm:pt>
    <dgm:pt modelId="{DBA34AB3-57A1-4893-858D-0289118B4336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s-ES" dirty="0" smtClean="0">
              <a:solidFill>
                <a:schemeClr val="tx1"/>
              </a:solidFill>
            </a:rPr>
            <a:t>Diseñar e implementar un plan institucional para la incorporación curricular de las </a:t>
          </a:r>
          <a:r>
            <a:rPr lang="es-ES" dirty="0" err="1" smtClean="0">
              <a:solidFill>
                <a:schemeClr val="tx1"/>
              </a:solidFill>
            </a:rPr>
            <a:t>TICs</a:t>
          </a:r>
          <a:r>
            <a:rPr lang="es-ES" dirty="0" smtClean="0">
              <a:solidFill>
                <a:schemeClr val="tx1"/>
              </a:solidFill>
            </a:rPr>
            <a:t> al proceso formativo.</a:t>
          </a:r>
          <a:endParaRPr lang="en-US" dirty="0">
            <a:solidFill>
              <a:schemeClr val="tx1"/>
            </a:solidFill>
          </a:endParaRPr>
        </a:p>
      </dgm:t>
    </dgm:pt>
    <dgm:pt modelId="{E789329E-E61F-40CD-8148-138CBB265973}" type="parTrans" cxnId="{CAFD11C8-B61A-40F6-A3F3-DC7C7A880DBD}">
      <dgm:prSet/>
      <dgm:spPr/>
      <dgm:t>
        <a:bodyPr/>
        <a:lstStyle/>
        <a:p>
          <a:endParaRPr lang="en-US"/>
        </a:p>
      </dgm:t>
    </dgm:pt>
    <dgm:pt modelId="{ACA19F17-3BCA-42CB-AC15-9BFD74694243}" type="sibTrans" cxnId="{CAFD11C8-B61A-40F6-A3F3-DC7C7A880DBD}">
      <dgm:prSet/>
      <dgm:spPr/>
      <dgm:t>
        <a:bodyPr/>
        <a:lstStyle/>
        <a:p>
          <a:endParaRPr lang="en-US"/>
        </a:p>
      </dgm:t>
    </dgm:pt>
    <dgm:pt modelId="{B0B65F6C-DB22-4E1C-B5BE-923B1C234021}" type="pres">
      <dgm:prSet presAssocID="{02744C23-049D-43B3-B67D-578117F5AC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C7DF620-6B89-4B47-BAF1-5AE5ACFF837C}" type="pres">
      <dgm:prSet presAssocID="{E89E4A9D-C598-4299-B569-ADD3BBBB589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3C2D16-FB38-4CDA-BFD8-1E0A8B605529}" type="pres">
      <dgm:prSet presAssocID="{403A8D78-7F87-4A66-9048-B5DE3F74C778}" presName="spacer" presStyleCnt="0"/>
      <dgm:spPr/>
    </dgm:pt>
    <dgm:pt modelId="{20D6EB0E-5667-413D-8D0B-3F78525BEB3D}" type="pres">
      <dgm:prSet presAssocID="{4A2ED6D1-9AB3-4919-8E8F-A0A3624CD3F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A2D490-E86C-463D-A462-8EF1A4E2CF04}" type="pres">
      <dgm:prSet presAssocID="{37333F65-00A0-4CC5-9426-13644FA86698}" presName="spacer" presStyleCnt="0"/>
      <dgm:spPr/>
    </dgm:pt>
    <dgm:pt modelId="{C3D3133A-2FED-4CA0-8443-2DFB7EBC8CEB}" type="pres">
      <dgm:prSet presAssocID="{DBA34AB3-57A1-4893-858D-0289118B433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FD11C8-B61A-40F6-A3F3-DC7C7A880DBD}" srcId="{02744C23-049D-43B3-B67D-578117F5AC0D}" destId="{DBA34AB3-57A1-4893-858D-0289118B4336}" srcOrd="2" destOrd="0" parTransId="{E789329E-E61F-40CD-8148-138CBB265973}" sibTransId="{ACA19F17-3BCA-42CB-AC15-9BFD74694243}"/>
    <dgm:cxn modelId="{0534C99A-E385-44CF-81D4-53830EAA931A}" srcId="{02744C23-049D-43B3-B67D-578117F5AC0D}" destId="{E89E4A9D-C598-4299-B569-ADD3BBBB5890}" srcOrd="0" destOrd="0" parTransId="{A2C05E43-C90D-4410-99DC-85BC3659BE70}" sibTransId="{403A8D78-7F87-4A66-9048-B5DE3F74C778}"/>
    <dgm:cxn modelId="{726E1245-B912-46E4-B966-2FFEFF6A37F4}" srcId="{02744C23-049D-43B3-B67D-578117F5AC0D}" destId="{4A2ED6D1-9AB3-4919-8E8F-A0A3624CD3FC}" srcOrd="1" destOrd="0" parTransId="{5E1DC75A-4F41-41C4-A7AE-A4B3E5D7117B}" sibTransId="{37333F65-00A0-4CC5-9426-13644FA86698}"/>
    <dgm:cxn modelId="{51CD85DE-1CC5-4937-9F10-3FD578FB9D86}" type="presOf" srcId="{DBA34AB3-57A1-4893-858D-0289118B4336}" destId="{C3D3133A-2FED-4CA0-8443-2DFB7EBC8CEB}" srcOrd="0" destOrd="0" presId="urn:microsoft.com/office/officeart/2005/8/layout/vList2"/>
    <dgm:cxn modelId="{5AB34D9F-964E-4A60-8E33-926F0463669D}" type="presOf" srcId="{02744C23-049D-43B3-B67D-578117F5AC0D}" destId="{B0B65F6C-DB22-4E1C-B5BE-923B1C234021}" srcOrd="0" destOrd="0" presId="urn:microsoft.com/office/officeart/2005/8/layout/vList2"/>
    <dgm:cxn modelId="{557541DF-D8AA-48CF-B889-BEB83655E35D}" type="presOf" srcId="{E89E4A9D-C598-4299-B569-ADD3BBBB5890}" destId="{BC7DF620-6B89-4B47-BAF1-5AE5ACFF837C}" srcOrd="0" destOrd="0" presId="urn:microsoft.com/office/officeart/2005/8/layout/vList2"/>
    <dgm:cxn modelId="{3129C427-6D9F-4527-B347-5A3CBA7FB95B}" type="presOf" srcId="{4A2ED6D1-9AB3-4919-8E8F-A0A3624CD3FC}" destId="{20D6EB0E-5667-413D-8D0B-3F78525BEB3D}" srcOrd="0" destOrd="0" presId="urn:microsoft.com/office/officeart/2005/8/layout/vList2"/>
    <dgm:cxn modelId="{37FD926D-B787-4A8E-944F-FAEDA45312CF}" type="presParOf" srcId="{B0B65F6C-DB22-4E1C-B5BE-923B1C234021}" destId="{BC7DF620-6B89-4B47-BAF1-5AE5ACFF837C}" srcOrd="0" destOrd="0" presId="urn:microsoft.com/office/officeart/2005/8/layout/vList2"/>
    <dgm:cxn modelId="{44BE729F-F428-45AA-8CE3-418B3A45E4C3}" type="presParOf" srcId="{B0B65F6C-DB22-4E1C-B5BE-923B1C234021}" destId="{6E3C2D16-FB38-4CDA-BFD8-1E0A8B605529}" srcOrd="1" destOrd="0" presId="urn:microsoft.com/office/officeart/2005/8/layout/vList2"/>
    <dgm:cxn modelId="{B6BEDEE0-1FF1-49DE-B570-FD1020005EFB}" type="presParOf" srcId="{B0B65F6C-DB22-4E1C-B5BE-923B1C234021}" destId="{20D6EB0E-5667-413D-8D0B-3F78525BEB3D}" srcOrd="2" destOrd="0" presId="urn:microsoft.com/office/officeart/2005/8/layout/vList2"/>
    <dgm:cxn modelId="{AAB33425-0BB8-41AE-943A-78498ED62E71}" type="presParOf" srcId="{B0B65F6C-DB22-4E1C-B5BE-923B1C234021}" destId="{80A2D490-E86C-463D-A462-8EF1A4E2CF04}" srcOrd="3" destOrd="0" presId="urn:microsoft.com/office/officeart/2005/8/layout/vList2"/>
    <dgm:cxn modelId="{E3AE1CF9-88A3-4F28-90D0-F6D1354E6684}" type="presParOf" srcId="{B0B65F6C-DB22-4E1C-B5BE-923B1C234021}" destId="{C3D3133A-2FED-4CA0-8443-2DFB7EBC8CE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DACD0F-1105-41B6-A1B2-6DABE333512C}" type="doc">
      <dgm:prSet loTypeId="urn:microsoft.com/office/officeart/2005/8/layout/orgChart1" loCatId="hierarchy" qsTypeId="urn:microsoft.com/office/officeart/2005/8/quickstyle/3d7" qsCatId="3D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4DCAF529-BA4F-4F44-83A5-3C44D0DC3C88}">
      <dgm:prSet phldrT="[Texto]"/>
      <dgm:spPr/>
      <dgm:t>
        <a:bodyPr/>
        <a:lstStyle/>
        <a:p>
          <a:r>
            <a:rPr lang="es-CL" dirty="0" smtClean="0"/>
            <a:t>Director</a:t>
          </a:r>
          <a:endParaRPr lang="en-US" dirty="0"/>
        </a:p>
      </dgm:t>
    </dgm:pt>
    <dgm:pt modelId="{50B89CD8-3453-4448-B442-21FE58A111AF}" type="parTrans" cxnId="{2075E89A-6898-4CF2-9E35-F72B06425C3C}">
      <dgm:prSet/>
      <dgm:spPr/>
      <dgm:t>
        <a:bodyPr/>
        <a:lstStyle/>
        <a:p>
          <a:endParaRPr lang="en-US"/>
        </a:p>
      </dgm:t>
    </dgm:pt>
    <dgm:pt modelId="{90AFFBEC-6D03-4315-AF7F-6A9FECAD8A1E}" type="sibTrans" cxnId="{2075E89A-6898-4CF2-9E35-F72B06425C3C}">
      <dgm:prSet/>
      <dgm:spPr/>
      <dgm:t>
        <a:bodyPr/>
        <a:lstStyle/>
        <a:p>
          <a:endParaRPr lang="en-US"/>
        </a:p>
      </dgm:t>
    </dgm:pt>
    <dgm:pt modelId="{4111FFDF-EC69-4393-BF86-8F17634283F8}">
      <dgm:prSet phldrT="[Texto]"/>
      <dgm:spPr/>
      <dgm:t>
        <a:bodyPr/>
        <a:lstStyle/>
        <a:p>
          <a:r>
            <a:rPr lang="es-CL" dirty="0" smtClean="0"/>
            <a:t>Unidad </a:t>
          </a:r>
        </a:p>
        <a:p>
          <a:r>
            <a:rPr lang="es-CL" dirty="0" smtClean="0"/>
            <a:t> TIC Educativa</a:t>
          </a:r>
          <a:endParaRPr lang="en-US" dirty="0"/>
        </a:p>
      </dgm:t>
    </dgm:pt>
    <dgm:pt modelId="{0CC2D803-56ED-4633-B7FC-A838F3016E87}" type="parTrans" cxnId="{372C6AC3-5A41-436C-B7BC-4DB0BED94EC7}">
      <dgm:prSet/>
      <dgm:spPr/>
      <dgm:t>
        <a:bodyPr/>
        <a:lstStyle/>
        <a:p>
          <a:endParaRPr lang="en-US"/>
        </a:p>
      </dgm:t>
    </dgm:pt>
    <dgm:pt modelId="{FA64EEF0-E0C2-48BD-8283-B54D5890B673}" type="sibTrans" cxnId="{372C6AC3-5A41-436C-B7BC-4DB0BED94EC7}">
      <dgm:prSet/>
      <dgm:spPr/>
      <dgm:t>
        <a:bodyPr/>
        <a:lstStyle/>
        <a:p>
          <a:endParaRPr lang="en-US"/>
        </a:p>
      </dgm:t>
    </dgm:pt>
    <dgm:pt modelId="{3663AFC7-88BB-4ABA-80D4-55375FFB1643}">
      <dgm:prSet phldrT="[Texto]"/>
      <dgm:spPr/>
      <dgm:t>
        <a:bodyPr/>
        <a:lstStyle/>
        <a:p>
          <a:r>
            <a:rPr lang="es-CL" dirty="0" smtClean="0"/>
            <a:t>Unidad </a:t>
          </a:r>
        </a:p>
        <a:p>
          <a:r>
            <a:rPr lang="es-CL" dirty="0" smtClean="0"/>
            <a:t>Capacitación</a:t>
          </a:r>
          <a:endParaRPr lang="en-US" dirty="0"/>
        </a:p>
      </dgm:t>
    </dgm:pt>
    <dgm:pt modelId="{3A0522F1-23FB-4253-A453-EDC3F29F987A}" type="parTrans" cxnId="{D6210FDE-C2AF-484D-BFEF-CCE359D07B4D}">
      <dgm:prSet/>
      <dgm:spPr/>
      <dgm:t>
        <a:bodyPr/>
        <a:lstStyle/>
        <a:p>
          <a:endParaRPr lang="en-US"/>
        </a:p>
      </dgm:t>
    </dgm:pt>
    <dgm:pt modelId="{D30949CD-A96B-46A4-B20D-A43DCB1FCB9B}" type="sibTrans" cxnId="{D6210FDE-C2AF-484D-BFEF-CCE359D07B4D}">
      <dgm:prSet/>
      <dgm:spPr/>
      <dgm:t>
        <a:bodyPr/>
        <a:lstStyle/>
        <a:p>
          <a:endParaRPr lang="en-US"/>
        </a:p>
      </dgm:t>
    </dgm:pt>
    <dgm:pt modelId="{036D39C0-6437-44BB-A08B-B02BCC80F5DF}">
      <dgm:prSet phldrT="[Texto]"/>
      <dgm:spPr/>
      <dgm:t>
        <a:bodyPr/>
        <a:lstStyle/>
        <a:p>
          <a:r>
            <a:rPr lang="es-CL" dirty="0" smtClean="0"/>
            <a:t>Unidad</a:t>
          </a:r>
        </a:p>
        <a:p>
          <a:r>
            <a:rPr lang="es-CL" dirty="0" smtClean="0"/>
            <a:t>I+D</a:t>
          </a:r>
          <a:endParaRPr lang="en-US" dirty="0"/>
        </a:p>
      </dgm:t>
    </dgm:pt>
    <dgm:pt modelId="{BE5B0244-149B-4CAE-B766-6A1790EDDB4E}" type="parTrans" cxnId="{C9ECB5F9-B7AD-47E3-B124-B562F343BF2E}">
      <dgm:prSet/>
      <dgm:spPr/>
      <dgm:t>
        <a:bodyPr/>
        <a:lstStyle/>
        <a:p>
          <a:endParaRPr lang="en-US"/>
        </a:p>
      </dgm:t>
    </dgm:pt>
    <dgm:pt modelId="{CB13455F-59B4-4C00-8160-A3A95D3B0F3E}" type="sibTrans" cxnId="{C9ECB5F9-B7AD-47E3-B124-B562F343BF2E}">
      <dgm:prSet/>
      <dgm:spPr/>
      <dgm:t>
        <a:bodyPr/>
        <a:lstStyle/>
        <a:p>
          <a:endParaRPr lang="en-US"/>
        </a:p>
      </dgm:t>
    </dgm:pt>
    <dgm:pt modelId="{0FF6F44C-3F8E-40FF-A262-9CEB5394467A}" type="pres">
      <dgm:prSet presAssocID="{81DACD0F-1105-41B6-A1B2-6DABE333512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9A038FA-1B02-4A1C-9655-5E2400540A34}" type="pres">
      <dgm:prSet presAssocID="{4DCAF529-BA4F-4F44-83A5-3C44D0DC3C88}" presName="hierRoot1" presStyleCnt="0">
        <dgm:presLayoutVars>
          <dgm:hierBranch val="init"/>
        </dgm:presLayoutVars>
      </dgm:prSet>
      <dgm:spPr/>
    </dgm:pt>
    <dgm:pt modelId="{D04673E2-65E3-4D76-AB69-62D91225F42B}" type="pres">
      <dgm:prSet presAssocID="{4DCAF529-BA4F-4F44-83A5-3C44D0DC3C88}" presName="rootComposite1" presStyleCnt="0"/>
      <dgm:spPr/>
    </dgm:pt>
    <dgm:pt modelId="{38F48023-7D75-4E82-87D8-4A7E01A4795B}" type="pres">
      <dgm:prSet presAssocID="{4DCAF529-BA4F-4F44-83A5-3C44D0DC3C8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2C5ED5-772A-4046-A836-51DC03143578}" type="pres">
      <dgm:prSet presAssocID="{4DCAF529-BA4F-4F44-83A5-3C44D0DC3C8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9C8EC8B-25F8-46B5-9CD9-EDF8EF762C5C}" type="pres">
      <dgm:prSet presAssocID="{4DCAF529-BA4F-4F44-83A5-3C44D0DC3C88}" presName="hierChild2" presStyleCnt="0"/>
      <dgm:spPr/>
    </dgm:pt>
    <dgm:pt modelId="{FE22F77E-DF3A-45A8-B689-30D420AB99EE}" type="pres">
      <dgm:prSet presAssocID="{0CC2D803-56ED-4633-B7FC-A838F3016E87}" presName="Name37" presStyleLbl="parChTrans1D2" presStyleIdx="0" presStyleCnt="3"/>
      <dgm:spPr/>
      <dgm:t>
        <a:bodyPr/>
        <a:lstStyle/>
        <a:p>
          <a:endParaRPr lang="en-US"/>
        </a:p>
      </dgm:t>
    </dgm:pt>
    <dgm:pt modelId="{05472DFA-E579-4A8C-8EB0-CC2B3F616AA5}" type="pres">
      <dgm:prSet presAssocID="{4111FFDF-EC69-4393-BF86-8F17634283F8}" presName="hierRoot2" presStyleCnt="0">
        <dgm:presLayoutVars>
          <dgm:hierBranch val="init"/>
        </dgm:presLayoutVars>
      </dgm:prSet>
      <dgm:spPr/>
    </dgm:pt>
    <dgm:pt modelId="{32F7F557-2031-44D1-B4A7-B64481873143}" type="pres">
      <dgm:prSet presAssocID="{4111FFDF-EC69-4393-BF86-8F17634283F8}" presName="rootComposite" presStyleCnt="0"/>
      <dgm:spPr/>
    </dgm:pt>
    <dgm:pt modelId="{C447E986-851A-40EE-9303-3B76DD180748}" type="pres">
      <dgm:prSet presAssocID="{4111FFDF-EC69-4393-BF86-8F17634283F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D34B7B-C4F5-4B59-9635-8184F42B30A1}" type="pres">
      <dgm:prSet presAssocID="{4111FFDF-EC69-4393-BF86-8F17634283F8}" presName="rootConnector" presStyleLbl="node2" presStyleIdx="0" presStyleCnt="3"/>
      <dgm:spPr/>
      <dgm:t>
        <a:bodyPr/>
        <a:lstStyle/>
        <a:p>
          <a:endParaRPr lang="en-US"/>
        </a:p>
      </dgm:t>
    </dgm:pt>
    <dgm:pt modelId="{3C8FB7D9-FAB1-4C25-87A9-B5F255E1D8CD}" type="pres">
      <dgm:prSet presAssocID="{4111FFDF-EC69-4393-BF86-8F17634283F8}" presName="hierChild4" presStyleCnt="0"/>
      <dgm:spPr/>
    </dgm:pt>
    <dgm:pt modelId="{0F857777-6C63-4B71-9AF6-52FFC7D5224F}" type="pres">
      <dgm:prSet presAssocID="{4111FFDF-EC69-4393-BF86-8F17634283F8}" presName="hierChild5" presStyleCnt="0"/>
      <dgm:spPr/>
    </dgm:pt>
    <dgm:pt modelId="{2A2959B6-973A-4B22-9A41-84B2E4789D69}" type="pres">
      <dgm:prSet presAssocID="{3A0522F1-23FB-4253-A453-EDC3F29F987A}" presName="Name37" presStyleLbl="parChTrans1D2" presStyleIdx="1" presStyleCnt="3"/>
      <dgm:spPr/>
      <dgm:t>
        <a:bodyPr/>
        <a:lstStyle/>
        <a:p>
          <a:endParaRPr lang="en-US"/>
        </a:p>
      </dgm:t>
    </dgm:pt>
    <dgm:pt modelId="{02E1970C-A594-491A-AFFC-8B7D02EC7CAA}" type="pres">
      <dgm:prSet presAssocID="{3663AFC7-88BB-4ABA-80D4-55375FFB1643}" presName="hierRoot2" presStyleCnt="0">
        <dgm:presLayoutVars>
          <dgm:hierBranch val="init"/>
        </dgm:presLayoutVars>
      </dgm:prSet>
      <dgm:spPr/>
    </dgm:pt>
    <dgm:pt modelId="{DF539A38-A81F-4DBE-9A2D-0340A8EC5FAB}" type="pres">
      <dgm:prSet presAssocID="{3663AFC7-88BB-4ABA-80D4-55375FFB1643}" presName="rootComposite" presStyleCnt="0"/>
      <dgm:spPr/>
    </dgm:pt>
    <dgm:pt modelId="{64DEABE7-CCCF-44C4-BD54-906232064E6E}" type="pres">
      <dgm:prSet presAssocID="{3663AFC7-88BB-4ABA-80D4-55375FFB1643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C44E32-71AC-45FD-9741-EAD8C857C586}" type="pres">
      <dgm:prSet presAssocID="{3663AFC7-88BB-4ABA-80D4-55375FFB1643}" presName="rootConnector" presStyleLbl="node2" presStyleIdx="1" presStyleCnt="3"/>
      <dgm:spPr/>
      <dgm:t>
        <a:bodyPr/>
        <a:lstStyle/>
        <a:p>
          <a:endParaRPr lang="en-US"/>
        </a:p>
      </dgm:t>
    </dgm:pt>
    <dgm:pt modelId="{26DE909E-E00C-4FE5-9254-82C6BBAB2C77}" type="pres">
      <dgm:prSet presAssocID="{3663AFC7-88BB-4ABA-80D4-55375FFB1643}" presName="hierChild4" presStyleCnt="0"/>
      <dgm:spPr/>
    </dgm:pt>
    <dgm:pt modelId="{9A05BDCE-3377-428A-A447-3285033FC763}" type="pres">
      <dgm:prSet presAssocID="{3663AFC7-88BB-4ABA-80D4-55375FFB1643}" presName="hierChild5" presStyleCnt="0"/>
      <dgm:spPr/>
    </dgm:pt>
    <dgm:pt modelId="{5B9B1D2C-56A2-4106-B764-5C4C792B0D45}" type="pres">
      <dgm:prSet presAssocID="{BE5B0244-149B-4CAE-B766-6A1790EDDB4E}" presName="Name37" presStyleLbl="parChTrans1D2" presStyleIdx="2" presStyleCnt="3"/>
      <dgm:spPr/>
      <dgm:t>
        <a:bodyPr/>
        <a:lstStyle/>
        <a:p>
          <a:endParaRPr lang="en-US"/>
        </a:p>
      </dgm:t>
    </dgm:pt>
    <dgm:pt modelId="{6DAB85AF-9A77-4FEA-80D7-AF4E68C2AF57}" type="pres">
      <dgm:prSet presAssocID="{036D39C0-6437-44BB-A08B-B02BCC80F5DF}" presName="hierRoot2" presStyleCnt="0">
        <dgm:presLayoutVars>
          <dgm:hierBranch val="init"/>
        </dgm:presLayoutVars>
      </dgm:prSet>
      <dgm:spPr/>
    </dgm:pt>
    <dgm:pt modelId="{EE61CA83-18CB-4251-A971-F49F8DA5F78A}" type="pres">
      <dgm:prSet presAssocID="{036D39C0-6437-44BB-A08B-B02BCC80F5DF}" presName="rootComposite" presStyleCnt="0"/>
      <dgm:spPr/>
    </dgm:pt>
    <dgm:pt modelId="{C6E5E247-9DBF-4587-A730-20FA4C59C302}" type="pres">
      <dgm:prSet presAssocID="{036D39C0-6437-44BB-A08B-B02BCC80F5D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E62E04-A97B-4905-AABB-B52027FE298F}" type="pres">
      <dgm:prSet presAssocID="{036D39C0-6437-44BB-A08B-B02BCC80F5DF}" presName="rootConnector" presStyleLbl="node2" presStyleIdx="2" presStyleCnt="3"/>
      <dgm:spPr/>
      <dgm:t>
        <a:bodyPr/>
        <a:lstStyle/>
        <a:p>
          <a:endParaRPr lang="en-US"/>
        </a:p>
      </dgm:t>
    </dgm:pt>
    <dgm:pt modelId="{1641A04D-C8D2-473C-88D6-C41C85D12528}" type="pres">
      <dgm:prSet presAssocID="{036D39C0-6437-44BB-A08B-B02BCC80F5DF}" presName="hierChild4" presStyleCnt="0"/>
      <dgm:spPr/>
    </dgm:pt>
    <dgm:pt modelId="{683FC6FC-F87A-4D3B-90CB-AA32D4E4149F}" type="pres">
      <dgm:prSet presAssocID="{036D39C0-6437-44BB-A08B-B02BCC80F5DF}" presName="hierChild5" presStyleCnt="0"/>
      <dgm:spPr/>
    </dgm:pt>
    <dgm:pt modelId="{214CC89C-FB7B-4654-84C0-4E51F6B5ADD8}" type="pres">
      <dgm:prSet presAssocID="{4DCAF529-BA4F-4F44-83A5-3C44D0DC3C88}" presName="hierChild3" presStyleCnt="0"/>
      <dgm:spPr/>
    </dgm:pt>
  </dgm:ptLst>
  <dgm:cxnLst>
    <dgm:cxn modelId="{4AC73575-6F86-4208-99CD-D5EF36F17CCB}" type="presOf" srcId="{0CC2D803-56ED-4633-B7FC-A838F3016E87}" destId="{FE22F77E-DF3A-45A8-B689-30D420AB99EE}" srcOrd="0" destOrd="0" presId="urn:microsoft.com/office/officeart/2005/8/layout/orgChart1"/>
    <dgm:cxn modelId="{ACF8E43B-9B48-49B2-A2E6-7F3D14295C7D}" type="presOf" srcId="{4DCAF529-BA4F-4F44-83A5-3C44D0DC3C88}" destId="{38F48023-7D75-4E82-87D8-4A7E01A4795B}" srcOrd="0" destOrd="0" presId="urn:microsoft.com/office/officeart/2005/8/layout/orgChart1"/>
    <dgm:cxn modelId="{D6210FDE-C2AF-484D-BFEF-CCE359D07B4D}" srcId="{4DCAF529-BA4F-4F44-83A5-3C44D0DC3C88}" destId="{3663AFC7-88BB-4ABA-80D4-55375FFB1643}" srcOrd="1" destOrd="0" parTransId="{3A0522F1-23FB-4253-A453-EDC3F29F987A}" sibTransId="{D30949CD-A96B-46A4-B20D-A43DCB1FCB9B}"/>
    <dgm:cxn modelId="{0EA87493-577E-43F6-A7C8-7497D0DA3C0A}" type="presOf" srcId="{3663AFC7-88BB-4ABA-80D4-55375FFB1643}" destId="{B7C44E32-71AC-45FD-9741-EAD8C857C586}" srcOrd="1" destOrd="0" presId="urn:microsoft.com/office/officeart/2005/8/layout/orgChart1"/>
    <dgm:cxn modelId="{2075E89A-6898-4CF2-9E35-F72B06425C3C}" srcId="{81DACD0F-1105-41B6-A1B2-6DABE333512C}" destId="{4DCAF529-BA4F-4F44-83A5-3C44D0DC3C88}" srcOrd="0" destOrd="0" parTransId="{50B89CD8-3453-4448-B442-21FE58A111AF}" sibTransId="{90AFFBEC-6D03-4315-AF7F-6A9FECAD8A1E}"/>
    <dgm:cxn modelId="{C9ECB5F9-B7AD-47E3-B124-B562F343BF2E}" srcId="{4DCAF529-BA4F-4F44-83A5-3C44D0DC3C88}" destId="{036D39C0-6437-44BB-A08B-B02BCC80F5DF}" srcOrd="2" destOrd="0" parTransId="{BE5B0244-149B-4CAE-B766-6A1790EDDB4E}" sibTransId="{CB13455F-59B4-4C00-8160-A3A95D3B0F3E}"/>
    <dgm:cxn modelId="{372C6AC3-5A41-436C-B7BC-4DB0BED94EC7}" srcId="{4DCAF529-BA4F-4F44-83A5-3C44D0DC3C88}" destId="{4111FFDF-EC69-4393-BF86-8F17634283F8}" srcOrd="0" destOrd="0" parTransId="{0CC2D803-56ED-4633-B7FC-A838F3016E87}" sibTransId="{FA64EEF0-E0C2-48BD-8283-B54D5890B673}"/>
    <dgm:cxn modelId="{7A49F80D-4B83-4253-8EB8-2ADF338520AD}" type="presOf" srcId="{4111FFDF-EC69-4393-BF86-8F17634283F8}" destId="{C447E986-851A-40EE-9303-3B76DD180748}" srcOrd="0" destOrd="0" presId="urn:microsoft.com/office/officeart/2005/8/layout/orgChart1"/>
    <dgm:cxn modelId="{02637EBD-AA2B-4CD3-9249-45584042201B}" type="presOf" srcId="{3A0522F1-23FB-4253-A453-EDC3F29F987A}" destId="{2A2959B6-973A-4B22-9A41-84B2E4789D69}" srcOrd="0" destOrd="0" presId="urn:microsoft.com/office/officeart/2005/8/layout/orgChart1"/>
    <dgm:cxn modelId="{524A479C-160F-4544-9043-CE038540BBF1}" type="presOf" srcId="{4DCAF529-BA4F-4F44-83A5-3C44D0DC3C88}" destId="{C92C5ED5-772A-4046-A836-51DC03143578}" srcOrd="1" destOrd="0" presId="urn:microsoft.com/office/officeart/2005/8/layout/orgChart1"/>
    <dgm:cxn modelId="{B6128ED0-FCC8-4E1D-914E-F8222488BAD4}" type="presOf" srcId="{4111FFDF-EC69-4393-BF86-8F17634283F8}" destId="{D1D34B7B-C4F5-4B59-9635-8184F42B30A1}" srcOrd="1" destOrd="0" presId="urn:microsoft.com/office/officeart/2005/8/layout/orgChart1"/>
    <dgm:cxn modelId="{89DF900E-86CD-489E-ACDA-C41D3680B9F0}" type="presOf" srcId="{81DACD0F-1105-41B6-A1B2-6DABE333512C}" destId="{0FF6F44C-3F8E-40FF-A262-9CEB5394467A}" srcOrd="0" destOrd="0" presId="urn:microsoft.com/office/officeart/2005/8/layout/orgChart1"/>
    <dgm:cxn modelId="{5E369C3A-DB11-4814-B792-69592538A9B0}" type="presOf" srcId="{036D39C0-6437-44BB-A08B-B02BCC80F5DF}" destId="{C6E5E247-9DBF-4587-A730-20FA4C59C302}" srcOrd="0" destOrd="0" presId="urn:microsoft.com/office/officeart/2005/8/layout/orgChart1"/>
    <dgm:cxn modelId="{422687E1-0F88-480E-A171-870DA6641B1C}" type="presOf" srcId="{BE5B0244-149B-4CAE-B766-6A1790EDDB4E}" destId="{5B9B1D2C-56A2-4106-B764-5C4C792B0D45}" srcOrd="0" destOrd="0" presId="urn:microsoft.com/office/officeart/2005/8/layout/orgChart1"/>
    <dgm:cxn modelId="{908EF473-6F8C-4C32-8A5D-694799D94DCD}" type="presOf" srcId="{036D39C0-6437-44BB-A08B-B02BCC80F5DF}" destId="{07E62E04-A97B-4905-AABB-B52027FE298F}" srcOrd="1" destOrd="0" presId="urn:microsoft.com/office/officeart/2005/8/layout/orgChart1"/>
    <dgm:cxn modelId="{1C48227E-856F-4EFA-B77D-84967AA93467}" type="presOf" srcId="{3663AFC7-88BB-4ABA-80D4-55375FFB1643}" destId="{64DEABE7-CCCF-44C4-BD54-906232064E6E}" srcOrd="0" destOrd="0" presId="urn:microsoft.com/office/officeart/2005/8/layout/orgChart1"/>
    <dgm:cxn modelId="{F6FA3E45-43D5-47C2-B5B0-87E6609BA8A0}" type="presParOf" srcId="{0FF6F44C-3F8E-40FF-A262-9CEB5394467A}" destId="{99A038FA-1B02-4A1C-9655-5E2400540A34}" srcOrd="0" destOrd="0" presId="urn:microsoft.com/office/officeart/2005/8/layout/orgChart1"/>
    <dgm:cxn modelId="{BA9485DA-6843-402D-B2E5-6A0CD600B475}" type="presParOf" srcId="{99A038FA-1B02-4A1C-9655-5E2400540A34}" destId="{D04673E2-65E3-4D76-AB69-62D91225F42B}" srcOrd="0" destOrd="0" presId="urn:microsoft.com/office/officeart/2005/8/layout/orgChart1"/>
    <dgm:cxn modelId="{82503F66-50FB-47AF-8658-752D49031E4A}" type="presParOf" srcId="{D04673E2-65E3-4D76-AB69-62D91225F42B}" destId="{38F48023-7D75-4E82-87D8-4A7E01A4795B}" srcOrd="0" destOrd="0" presId="urn:microsoft.com/office/officeart/2005/8/layout/orgChart1"/>
    <dgm:cxn modelId="{AB9BFC04-B627-4523-A9DB-FD15DD65E1CE}" type="presParOf" srcId="{D04673E2-65E3-4D76-AB69-62D91225F42B}" destId="{C92C5ED5-772A-4046-A836-51DC03143578}" srcOrd="1" destOrd="0" presId="urn:microsoft.com/office/officeart/2005/8/layout/orgChart1"/>
    <dgm:cxn modelId="{0A0A90EA-9301-40B8-8FF3-3BA6AA025427}" type="presParOf" srcId="{99A038FA-1B02-4A1C-9655-5E2400540A34}" destId="{29C8EC8B-25F8-46B5-9CD9-EDF8EF762C5C}" srcOrd="1" destOrd="0" presId="urn:microsoft.com/office/officeart/2005/8/layout/orgChart1"/>
    <dgm:cxn modelId="{9395B56A-CC8C-4758-AAAF-31E287EC0BB0}" type="presParOf" srcId="{29C8EC8B-25F8-46B5-9CD9-EDF8EF762C5C}" destId="{FE22F77E-DF3A-45A8-B689-30D420AB99EE}" srcOrd="0" destOrd="0" presId="urn:microsoft.com/office/officeart/2005/8/layout/orgChart1"/>
    <dgm:cxn modelId="{413FEE55-5E3F-41FF-89F9-29BA145226D2}" type="presParOf" srcId="{29C8EC8B-25F8-46B5-9CD9-EDF8EF762C5C}" destId="{05472DFA-E579-4A8C-8EB0-CC2B3F616AA5}" srcOrd="1" destOrd="0" presId="urn:microsoft.com/office/officeart/2005/8/layout/orgChart1"/>
    <dgm:cxn modelId="{CB52696E-0807-468D-8A7F-CFF5F5DB0EA4}" type="presParOf" srcId="{05472DFA-E579-4A8C-8EB0-CC2B3F616AA5}" destId="{32F7F557-2031-44D1-B4A7-B64481873143}" srcOrd="0" destOrd="0" presId="urn:microsoft.com/office/officeart/2005/8/layout/orgChart1"/>
    <dgm:cxn modelId="{770E420D-E6F8-4151-9FF5-DB662C829442}" type="presParOf" srcId="{32F7F557-2031-44D1-B4A7-B64481873143}" destId="{C447E986-851A-40EE-9303-3B76DD180748}" srcOrd="0" destOrd="0" presId="urn:microsoft.com/office/officeart/2005/8/layout/orgChart1"/>
    <dgm:cxn modelId="{1C5F4BD0-A7DE-4E95-81FA-CEEE63A247A4}" type="presParOf" srcId="{32F7F557-2031-44D1-B4A7-B64481873143}" destId="{D1D34B7B-C4F5-4B59-9635-8184F42B30A1}" srcOrd="1" destOrd="0" presId="urn:microsoft.com/office/officeart/2005/8/layout/orgChart1"/>
    <dgm:cxn modelId="{B63F5FAC-0AF3-49B3-B77B-272AFE10E720}" type="presParOf" srcId="{05472DFA-E579-4A8C-8EB0-CC2B3F616AA5}" destId="{3C8FB7D9-FAB1-4C25-87A9-B5F255E1D8CD}" srcOrd="1" destOrd="0" presId="urn:microsoft.com/office/officeart/2005/8/layout/orgChart1"/>
    <dgm:cxn modelId="{222C2199-42E5-4ECF-BF86-2BA48FD80CF5}" type="presParOf" srcId="{05472DFA-E579-4A8C-8EB0-CC2B3F616AA5}" destId="{0F857777-6C63-4B71-9AF6-52FFC7D5224F}" srcOrd="2" destOrd="0" presId="urn:microsoft.com/office/officeart/2005/8/layout/orgChart1"/>
    <dgm:cxn modelId="{C795E788-7C15-435A-A1E9-2D71A2A0A385}" type="presParOf" srcId="{29C8EC8B-25F8-46B5-9CD9-EDF8EF762C5C}" destId="{2A2959B6-973A-4B22-9A41-84B2E4789D69}" srcOrd="2" destOrd="0" presId="urn:microsoft.com/office/officeart/2005/8/layout/orgChart1"/>
    <dgm:cxn modelId="{FDE93D88-0EB1-4A1C-A053-0496C8338E57}" type="presParOf" srcId="{29C8EC8B-25F8-46B5-9CD9-EDF8EF762C5C}" destId="{02E1970C-A594-491A-AFFC-8B7D02EC7CAA}" srcOrd="3" destOrd="0" presId="urn:microsoft.com/office/officeart/2005/8/layout/orgChart1"/>
    <dgm:cxn modelId="{D890ABC4-0E96-47B8-8F31-223CD8645C31}" type="presParOf" srcId="{02E1970C-A594-491A-AFFC-8B7D02EC7CAA}" destId="{DF539A38-A81F-4DBE-9A2D-0340A8EC5FAB}" srcOrd="0" destOrd="0" presId="urn:microsoft.com/office/officeart/2005/8/layout/orgChart1"/>
    <dgm:cxn modelId="{08627875-0758-4D9C-8B8D-4925E6AD7CBC}" type="presParOf" srcId="{DF539A38-A81F-4DBE-9A2D-0340A8EC5FAB}" destId="{64DEABE7-CCCF-44C4-BD54-906232064E6E}" srcOrd="0" destOrd="0" presId="urn:microsoft.com/office/officeart/2005/8/layout/orgChart1"/>
    <dgm:cxn modelId="{7B4ADCC1-FB7D-48DC-85F0-4F37DB670EDF}" type="presParOf" srcId="{DF539A38-A81F-4DBE-9A2D-0340A8EC5FAB}" destId="{B7C44E32-71AC-45FD-9741-EAD8C857C586}" srcOrd="1" destOrd="0" presId="urn:microsoft.com/office/officeart/2005/8/layout/orgChart1"/>
    <dgm:cxn modelId="{F9144B0F-0D87-4321-9616-39620F88EBE7}" type="presParOf" srcId="{02E1970C-A594-491A-AFFC-8B7D02EC7CAA}" destId="{26DE909E-E00C-4FE5-9254-82C6BBAB2C77}" srcOrd="1" destOrd="0" presId="urn:microsoft.com/office/officeart/2005/8/layout/orgChart1"/>
    <dgm:cxn modelId="{E62F38B3-CF78-48B1-8B82-76D242E4C844}" type="presParOf" srcId="{02E1970C-A594-491A-AFFC-8B7D02EC7CAA}" destId="{9A05BDCE-3377-428A-A447-3285033FC763}" srcOrd="2" destOrd="0" presId="urn:microsoft.com/office/officeart/2005/8/layout/orgChart1"/>
    <dgm:cxn modelId="{EE0CF15D-5B69-4E36-BF55-CAF98342337D}" type="presParOf" srcId="{29C8EC8B-25F8-46B5-9CD9-EDF8EF762C5C}" destId="{5B9B1D2C-56A2-4106-B764-5C4C792B0D45}" srcOrd="4" destOrd="0" presId="urn:microsoft.com/office/officeart/2005/8/layout/orgChart1"/>
    <dgm:cxn modelId="{B1D0F2F4-0760-4A87-B7DF-04DD81B8111A}" type="presParOf" srcId="{29C8EC8B-25F8-46B5-9CD9-EDF8EF762C5C}" destId="{6DAB85AF-9A77-4FEA-80D7-AF4E68C2AF57}" srcOrd="5" destOrd="0" presId="urn:microsoft.com/office/officeart/2005/8/layout/orgChart1"/>
    <dgm:cxn modelId="{3312695F-34D1-4D25-8636-E2954EF6CC48}" type="presParOf" srcId="{6DAB85AF-9A77-4FEA-80D7-AF4E68C2AF57}" destId="{EE61CA83-18CB-4251-A971-F49F8DA5F78A}" srcOrd="0" destOrd="0" presId="urn:microsoft.com/office/officeart/2005/8/layout/orgChart1"/>
    <dgm:cxn modelId="{0A7478B6-5FAC-4045-AE64-68AF3F18881D}" type="presParOf" srcId="{EE61CA83-18CB-4251-A971-F49F8DA5F78A}" destId="{C6E5E247-9DBF-4587-A730-20FA4C59C302}" srcOrd="0" destOrd="0" presId="urn:microsoft.com/office/officeart/2005/8/layout/orgChart1"/>
    <dgm:cxn modelId="{F2E8D394-A548-4237-B278-8588D2954FD0}" type="presParOf" srcId="{EE61CA83-18CB-4251-A971-F49F8DA5F78A}" destId="{07E62E04-A97B-4905-AABB-B52027FE298F}" srcOrd="1" destOrd="0" presId="urn:microsoft.com/office/officeart/2005/8/layout/orgChart1"/>
    <dgm:cxn modelId="{22B360FF-12D6-49A6-8505-C8BF264275F7}" type="presParOf" srcId="{6DAB85AF-9A77-4FEA-80D7-AF4E68C2AF57}" destId="{1641A04D-C8D2-473C-88D6-C41C85D12528}" srcOrd="1" destOrd="0" presId="urn:microsoft.com/office/officeart/2005/8/layout/orgChart1"/>
    <dgm:cxn modelId="{90F0DB48-7846-4963-9D53-8A64B8819A48}" type="presParOf" srcId="{6DAB85AF-9A77-4FEA-80D7-AF4E68C2AF57}" destId="{683FC6FC-F87A-4D3B-90CB-AA32D4E4149F}" srcOrd="2" destOrd="0" presId="urn:microsoft.com/office/officeart/2005/8/layout/orgChart1"/>
    <dgm:cxn modelId="{334E8A5F-27E4-4D9B-95C1-626D7C94D9C0}" type="presParOf" srcId="{99A038FA-1B02-4A1C-9655-5E2400540A34}" destId="{214CC89C-FB7B-4654-84C0-4E51F6B5AD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7DF620-6B89-4B47-BAF1-5AE5ACFF837C}">
      <dsp:nvSpPr>
        <dsp:cNvPr id="0" name=""/>
        <dsp:cNvSpPr/>
      </dsp:nvSpPr>
      <dsp:spPr>
        <a:xfrm>
          <a:off x="0" y="84760"/>
          <a:ext cx="6096000" cy="1263599"/>
        </a:xfrm>
        <a:prstGeom prst="roundRect">
          <a:avLst/>
        </a:prstGeom>
        <a:gradFill rotWithShape="1">
          <a:gsLst>
            <a:gs pos="0">
              <a:schemeClr val="accent2">
                <a:tint val="35000"/>
                <a:satMod val="260000"/>
              </a:schemeClr>
            </a:gs>
            <a:gs pos="30000">
              <a:schemeClr val="accent2">
                <a:tint val="38000"/>
                <a:satMod val="260000"/>
              </a:schemeClr>
            </a:gs>
            <a:gs pos="75000">
              <a:schemeClr val="accent2">
                <a:tint val="55000"/>
                <a:satMod val="255000"/>
              </a:schemeClr>
            </a:gs>
            <a:gs pos="100000">
              <a:schemeClr val="accent2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2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Crear e implementar un Programa de Competencias Pedagógicas, que asegure la calidad de la docencia aportando con ello a la definición del perfil docente en contextos del Modelo Formativo institucional.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0" y="84760"/>
        <a:ext cx="6096000" cy="1263599"/>
      </dsp:txXfrm>
    </dsp:sp>
    <dsp:sp modelId="{20D6EB0E-5667-413D-8D0B-3F78525BEB3D}">
      <dsp:nvSpPr>
        <dsp:cNvPr id="0" name=""/>
        <dsp:cNvSpPr/>
      </dsp:nvSpPr>
      <dsp:spPr>
        <a:xfrm>
          <a:off x="0" y="1400200"/>
          <a:ext cx="6096000" cy="1263599"/>
        </a:xfrm>
        <a:prstGeom prst="roundRect">
          <a:avLst/>
        </a:prstGeom>
        <a:gradFill rotWithShape="1">
          <a:gsLst>
            <a:gs pos="0">
              <a:schemeClr val="accent4">
                <a:tint val="35000"/>
                <a:satMod val="260000"/>
              </a:schemeClr>
            </a:gs>
            <a:gs pos="30000">
              <a:schemeClr val="accent4">
                <a:tint val="38000"/>
                <a:satMod val="260000"/>
              </a:schemeClr>
            </a:gs>
            <a:gs pos="75000">
              <a:schemeClr val="accent4">
                <a:tint val="55000"/>
                <a:satMod val="255000"/>
              </a:schemeClr>
            </a:gs>
            <a:gs pos="100000">
              <a:schemeClr val="accent4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4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Liderar los procesos de investigación e innovación docente relacionados con las practicas pedagógicas.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0" y="1400200"/>
        <a:ext cx="6096000" cy="1263599"/>
      </dsp:txXfrm>
    </dsp:sp>
    <dsp:sp modelId="{C3D3133A-2FED-4CA0-8443-2DFB7EBC8CEB}">
      <dsp:nvSpPr>
        <dsp:cNvPr id="0" name=""/>
        <dsp:cNvSpPr/>
      </dsp:nvSpPr>
      <dsp:spPr>
        <a:xfrm>
          <a:off x="0" y="2715639"/>
          <a:ext cx="6096000" cy="1263599"/>
        </a:xfrm>
        <a:prstGeom prst="roundRect">
          <a:avLst/>
        </a:prstGeom>
        <a:gradFill rotWithShape="1">
          <a:gsLst>
            <a:gs pos="0">
              <a:schemeClr val="accent1">
                <a:tint val="35000"/>
                <a:satMod val="260000"/>
              </a:schemeClr>
            </a:gs>
            <a:gs pos="30000">
              <a:schemeClr val="accent1">
                <a:tint val="38000"/>
                <a:satMod val="260000"/>
              </a:schemeClr>
            </a:gs>
            <a:gs pos="75000">
              <a:schemeClr val="accent1">
                <a:tint val="55000"/>
                <a:satMod val="255000"/>
              </a:schemeClr>
            </a:gs>
            <a:gs pos="100000">
              <a:schemeClr val="accent1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Diseñar e implementar un plan institucional para la incorporación curricular de las </a:t>
          </a:r>
          <a:r>
            <a:rPr lang="es-ES" sz="1800" kern="1200" dirty="0" err="1" smtClean="0">
              <a:solidFill>
                <a:schemeClr val="tx1"/>
              </a:solidFill>
            </a:rPr>
            <a:t>TICs</a:t>
          </a:r>
          <a:r>
            <a:rPr lang="es-ES" sz="1800" kern="1200" dirty="0" smtClean="0">
              <a:solidFill>
                <a:schemeClr val="tx1"/>
              </a:solidFill>
            </a:rPr>
            <a:t> al proceso formativo.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0" y="2715639"/>
        <a:ext cx="6096000" cy="12635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9B1D2C-56A2-4106-B764-5C4C792B0D45}">
      <dsp:nvSpPr>
        <dsp:cNvPr id="0" name=""/>
        <dsp:cNvSpPr/>
      </dsp:nvSpPr>
      <dsp:spPr>
        <a:xfrm>
          <a:off x="3564396" y="2157426"/>
          <a:ext cx="2521836" cy="437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837"/>
              </a:lnTo>
              <a:lnTo>
                <a:pt x="2521836" y="218837"/>
              </a:lnTo>
              <a:lnTo>
                <a:pt x="2521836" y="43767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2959B6-973A-4B22-9A41-84B2E4789D69}">
      <dsp:nvSpPr>
        <dsp:cNvPr id="0" name=""/>
        <dsp:cNvSpPr/>
      </dsp:nvSpPr>
      <dsp:spPr>
        <a:xfrm>
          <a:off x="3518676" y="2157426"/>
          <a:ext cx="91440" cy="4376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767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22F77E-DF3A-45A8-B689-30D420AB99EE}">
      <dsp:nvSpPr>
        <dsp:cNvPr id="0" name=""/>
        <dsp:cNvSpPr/>
      </dsp:nvSpPr>
      <dsp:spPr>
        <a:xfrm>
          <a:off x="1042559" y="2157426"/>
          <a:ext cx="2521836" cy="437674"/>
        </a:xfrm>
        <a:custGeom>
          <a:avLst/>
          <a:gdLst/>
          <a:ahLst/>
          <a:cxnLst/>
          <a:rect l="0" t="0" r="0" b="0"/>
          <a:pathLst>
            <a:path>
              <a:moveTo>
                <a:pt x="2521836" y="0"/>
              </a:moveTo>
              <a:lnTo>
                <a:pt x="2521836" y="218837"/>
              </a:lnTo>
              <a:lnTo>
                <a:pt x="0" y="218837"/>
              </a:lnTo>
              <a:lnTo>
                <a:pt x="0" y="43767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48023-7D75-4E82-87D8-4A7E01A4795B}">
      <dsp:nvSpPr>
        <dsp:cNvPr id="0" name=""/>
        <dsp:cNvSpPr/>
      </dsp:nvSpPr>
      <dsp:spPr>
        <a:xfrm>
          <a:off x="2522314" y="1115345"/>
          <a:ext cx="2084162" cy="1042081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Director</a:t>
          </a:r>
          <a:endParaRPr lang="en-US" sz="2200" kern="1200" dirty="0"/>
        </a:p>
      </dsp:txBody>
      <dsp:txXfrm>
        <a:off x="2522314" y="1115345"/>
        <a:ext cx="2084162" cy="1042081"/>
      </dsp:txXfrm>
    </dsp:sp>
    <dsp:sp modelId="{C447E986-851A-40EE-9303-3B76DD180748}">
      <dsp:nvSpPr>
        <dsp:cNvPr id="0" name=""/>
        <dsp:cNvSpPr/>
      </dsp:nvSpPr>
      <dsp:spPr>
        <a:xfrm>
          <a:off x="478" y="2595101"/>
          <a:ext cx="2084162" cy="1042081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Unidad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 TIC Educativa</a:t>
          </a:r>
          <a:endParaRPr lang="en-US" sz="2200" kern="1200" dirty="0"/>
        </a:p>
      </dsp:txBody>
      <dsp:txXfrm>
        <a:off x="478" y="2595101"/>
        <a:ext cx="2084162" cy="1042081"/>
      </dsp:txXfrm>
    </dsp:sp>
    <dsp:sp modelId="{64DEABE7-CCCF-44C4-BD54-906232064E6E}">
      <dsp:nvSpPr>
        <dsp:cNvPr id="0" name=""/>
        <dsp:cNvSpPr/>
      </dsp:nvSpPr>
      <dsp:spPr>
        <a:xfrm>
          <a:off x="2522314" y="2595101"/>
          <a:ext cx="2084162" cy="1042081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Unidad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Capacitación</a:t>
          </a:r>
          <a:endParaRPr lang="en-US" sz="2200" kern="1200" dirty="0"/>
        </a:p>
      </dsp:txBody>
      <dsp:txXfrm>
        <a:off x="2522314" y="2595101"/>
        <a:ext cx="2084162" cy="1042081"/>
      </dsp:txXfrm>
    </dsp:sp>
    <dsp:sp modelId="{C6E5E247-9DBF-4587-A730-20FA4C59C302}">
      <dsp:nvSpPr>
        <dsp:cNvPr id="0" name=""/>
        <dsp:cNvSpPr/>
      </dsp:nvSpPr>
      <dsp:spPr>
        <a:xfrm>
          <a:off x="5044151" y="2595101"/>
          <a:ext cx="2084162" cy="1042081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Unidad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I+D</a:t>
          </a:r>
          <a:endParaRPr lang="en-US" sz="2200" kern="1200" dirty="0"/>
        </a:p>
      </dsp:txBody>
      <dsp:txXfrm>
        <a:off x="5044151" y="2595101"/>
        <a:ext cx="2084162" cy="1042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015B1A2-E67B-4894-9446-7FF3E79CA2C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598D01-D501-400E-B8FD-F519E87F631E}" type="slidenum">
              <a:rPr lang="es-ES_tradnl" smtClean="0"/>
              <a:pPr/>
              <a:t>1</a:t>
            </a:fld>
            <a:endParaRPr lang="es-ES_tradnl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4A40D0-53C5-4296-8B26-685160418318}" type="slidenum">
              <a:rPr lang="es-ES_tradnl" smtClean="0"/>
              <a:pPr/>
              <a:t>2</a:t>
            </a:fld>
            <a:endParaRPr lang="es-ES_tradnl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0913D636-CE8B-4B7F-9B07-753DC157C667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B4B2A2-4E61-4E79-9071-BC30EB328CE2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E701AA-4691-43E9-9AF2-1CB7899CD3B7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E80E6E28-D0D1-42F6-8285-9BA27BD61D94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1651FE4C-7197-4E14-81C6-463C92A929C6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58B04B-8CE9-467D-A7F4-0597A5EE3372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228F9A-3D7A-4079-9D4C-6C6B4B7E3ACD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755508E0-6003-4A9C-8161-525F48E5AEC4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6228C4-C296-4077-AE33-9289677ABB22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693759DC-39F9-444D-BF18-50D4F42FAA32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451AFEF3-85F6-4680-B816-62D7F8847AEA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522FD7-B10E-4D8C-A994-679533DBE627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11760" y="2636912"/>
            <a:ext cx="6620272" cy="864096"/>
          </a:xfrm>
          <a:ln>
            <a:noFill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ES_tradnl" sz="3600" dirty="0" smtClean="0">
                <a:solidFill>
                  <a:srgbClr val="000066"/>
                </a:solidFill>
                <a:latin typeface="Times New Roman" pitchFamily="18" charset="0"/>
              </a:rPr>
              <a:t>Claustro Dirección Docencia</a:t>
            </a:r>
          </a:p>
        </p:txBody>
      </p:sp>
      <p:pic>
        <p:nvPicPr>
          <p:cNvPr id="3075" name="Picture 9" descr="logo-png-1024x76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16632"/>
            <a:ext cx="1979338" cy="1484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0" descr="logo CIDD (1)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04664"/>
            <a:ext cx="2687775" cy="936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11"/>
          <p:cNvSpPr txBox="1">
            <a:spLocks noChangeArrowheads="1"/>
          </p:cNvSpPr>
          <p:nvPr/>
        </p:nvSpPr>
        <p:spPr bwMode="auto">
          <a:xfrm>
            <a:off x="2916238" y="5734050"/>
            <a:ext cx="38163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1200" dirty="0" smtClean="0"/>
              <a:t>Diciembre 2010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1403648" y="980728"/>
            <a:ext cx="6336704" cy="151216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hangingPunct="0"/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Visión</a:t>
            </a:r>
          </a:p>
          <a:p>
            <a:pPr lvl="0" eaLnBrk="0" hangingPunct="0"/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hangingPunct="0"/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Consolidarse como un centro a nivel regional y nacional por su aporte a la calidad e innovación académica.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1331640" y="3356992"/>
            <a:ext cx="6336704" cy="25922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hangingPunct="0"/>
            <a:endParaRPr kumimoji="0" lang="es-E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Misión</a:t>
            </a:r>
          </a:p>
          <a:p>
            <a:pPr lvl="0" eaLnBrk="0" hangingPunct="0"/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hangingPunct="0">
              <a:lnSpc>
                <a:spcPct val="150000"/>
              </a:lnSpc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Centro encargado de asegurar la calidad de los procesos de enseñanza aprendizaje a través de la capacitación, investigación e innovación docente, en función de los requerimientos del modelo formativo institucional centrado en el aprendizaje de los estudiantes.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hangingPunct="0"/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267744" y="476672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>
                <a:latin typeface="+mj-lt"/>
              </a:rPr>
              <a:t>OBJETIVOS ESTRATÉGICOS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115616" y="548680"/>
          <a:ext cx="6768752" cy="505968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658043"/>
                <a:gridCol w="4110709"/>
              </a:tblGrid>
              <a:tr h="2233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OBJETIVO OPERATIVO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ACCIONES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205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s-ES" sz="1400" dirty="0" smtClean="0"/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400" dirty="0" smtClean="0"/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400" dirty="0" smtClean="0"/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400" dirty="0" smtClean="0"/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smtClean="0"/>
                        <a:t>Desarrollar </a:t>
                      </a:r>
                      <a:r>
                        <a:rPr lang="es-ES" sz="1400" dirty="0"/>
                        <a:t>e implementar el Programa de Capacitación Docente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Diseñar cursos del programa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Definir calendario de capacitación docente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Generar material de publicitación del PCP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Gestionar visitas de expertos internacionales con ciclos de capacitación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Definir un sistema de seguimiento de evidencias de desempeño docente a nivel de PCP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Capacitar a grupo específico para generar capacidad institucional en el corto plazo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Definir un sistema de registro docente para acreditar y certificar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Definir un plan de trabajo que proyecte las capacitaciones una vez que los docentes cumplan con el PCP.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259632" y="980728"/>
          <a:ext cx="6264696" cy="484326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460104"/>
                <a:gridCol w="3804592"/>
              </a:tblGrid>
              <a:tr h="3062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 smtClean="0"/>
                        <a:t>OBJETIVO OPERATIVO</a:t>
                      </a:r>
                      <a:endParaRPr lang="es-ES" sz="1400" b="1" dirty="0" smtClean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 smtClean="0"/>
                        <a:t>ACCIONES</a:t>
                      </a:r>
                      <a:endParaRPr lang="es-ES" sz="1400" b="1" dirty="0" smtClean="0"/>
                    </a:p>
                  </a:txBody>
                  <a:tcPr marL="68580" marR="68580" marT="0" marB="0"/>
                </a:tc>
              </a:tr>
              <a:tr h="45370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s-ES" sz="1400" dirty="0" smtClean="0"/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400" dirty="0" smtClean="0"/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smtClean="0"/>
                        <a:t>Potenciar </a:t>
                      </a:r>
                      <a:r>
                        <a:rPr lang="es-ES" sz="1400" dirty="0"/>
                        <a:t>la línea de investigación e innovación docente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Definir e implementar un plan de capacitación docente vinculado a la investigación  en el aula. </a:t>
                      </a:r>
                      <a:endParaRPr lang="es-ES" sz="1400" dirty="0" smtClean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Gestionar el desarrollo de seminarios de innovación docente universitaria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Contar con un banco de datos de proyectos innovadores en la docencia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Gestionar los concursos FAD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Dirigir la revista de innovación docente universitaria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92405" algn="l"/>
                        </a:tabLst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Generar una política de incentivos para el reconocimiento de publicaciones y participación en eventos de extensión.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619672" y="1196752"/>
          <a:ext cx="5771728" cy="349477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266519"/>
                <a:gridCol w="3505209"/>
              </a:tblGrid>
              <a:tr h="2943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 smtClean="0"/>
                        <a:t>OBJETIVO OPERATIVO</a:t>
                      </a:r>
                      <a:endParaRPr lang="es-ES" sz="1400" b="1" dirty="0" smtClean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 smtClean="0"/>
                        <a:t>ACCIONES</a:t>
                      </a:r>
                      <a:endParaRPr lang="es-ES" sz="1400" b="1" dirty="0" smtClean="0"/>
                    </a:p>
                  </a:txBody>
                  <a:tcPr marL="68580" marR="68580" marT="0" marB="0"/>
                </a:tc>
              </a:tr>
              <a:tr h="29437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s-ES" sz="1400" dirty="0" smtClean="0"/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400" dirty="0" smtClean="0"/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smtClean="0"/>
                        <a:t>Potenciar </a:t>
                      </a:r>
                      <a:r>
                        <a:rPr lang="es-ES" sz="1400" dirty="0"/>
                        <a:t>la incorporación curricular de las tics en la docencia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400" dirty="0"/>
                        <a:t>Aplicar diagnóstico TIC para docentes y estudiantes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400" dirty="0"/>
                        <a:t>Difundir el uso de  las TIC en los docentes y estudiantes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400" dirty="0"/>
                        <a:t>Implementar talleres de capacitación en herramientas TIC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400" dirty="0"/>
                        <a:t>Capacitar en el PCP4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400" dirty="0"/>
                        <a:t>Asesorar en aspectos  técnicos y pedagógicos a los docentes</a:t>
                      </a:r>
                      <a:r>
                        <a:rPr lang="es-ES" sz="1400" dirty="0" smtClean="0"/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92405" algn="l"/>
                        </a:tabLst>
                      </a:pPr>
                      <a:r>
                        <a:rPr lang="es-ES" sz="1400" dirty="0"/>
                        <a:t>Gestionar el desarrollo de coloquios.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899592" y="836712"/>
          <a:ext cx="712879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907704" y="764704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 smtClean="0">
                <a:latin typeface="+mj-lt"/>
              </a:rPr>
              <a:t>ESTRUCTURA DEL CIDD</a:t>
            </a:r>
            <a:endParaRPr lang="en-US" sz="2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1466</TotalTime>
  <Words>385</Words>
  <Application>Microsoft Office PowerPoint</Application>
  <PresentationFormat>Presentación en pantalla (4:3)</PresentationFormat>
  <Paragraphs>78</Paragraphs>
  <Slides>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Mirador</vt:lpstr>
      <vt:lpstr>Claustro Dirección Docencia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DEPARTAMENTO DE TECNOLOGÍA EDUCATIVA</dc:title>
  <dc:creator>Marianella Careaga Butter</dc:creator>
  <cp:lastModifiedBy>UCSC</cp:lastModifiedBy>
  <cp:revision>178</cp:revision>
  <dcterms:created xsi:type="dcterms:W3CDTF">2009-05-06T02:04:32Z</dcterms:created>
  <dcterms:modified xsi:type="dcterms:W3CDTF">2010-12-17T11:03:13Z</dcterms:modified>
</cp:coreProperties>
</file>