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A00B9-B86C-4625-ADC9-BFE91DB9306B}" type="datetimeFigureOut">
              <a:rPr lang="es-ES" smtClean="0"/>
              <a:t>07/03/2011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1E56-72C0-4307-8642-2CC343C80F3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Se conoce como </a:t>
            </a:r>
            <a:r>
              <a:rPr lang="es-ES" sz="2800" b="1" dirty="0"/>
              <a:t>Decena Trágica </a:t>
            </a:r>
            <a:r>
              <a:rPr lang="es-ES" sz="2800" dirty="0" smtClean="0"/>
              <a:t>al movimiento armado que tuvo lugar del 9 de febrero al 18 de febrero de 1913 para derrocar a Francisco I. Madero de la Presidencia de México. La sublevación o derrocamiento se inició en la ciudad de México, cuando un grupo de disidentes se levantó en armas comandado por el general Manuel Mondragón y pusieron en libertad a los generales Bernardo Reyes y Félix Díaz que estaban presos. Posteriormente asaltaron algunas dependencias de gobierno y decretaron estado de sitio.</a:t>
            </a:r>
            <a:endParaRPr lang="es-E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casa</dc:creator>
  <cp:lastModifiedBy>casa</cp:lastModifiedBy>
  <cp:revision>1</cp:revision>
  <dcterms:created xsi:type="dcterms:W3CDTF">2011-03-08T05:45:24Z</dcterms:created>
  <dcterms:modified xsi:type="dcterms:W3CDTF">2011-03-08T05:49:53Z</dcterms:modified>
</cp:coreProperties>
</file>