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6600"/>
    <a:srgbClr val="3B7600"/>
    <a:srgbClr val="008000"/>
    <a:srgbClr val="000000"/>
    <a:srgbClr val="FFFFFF"/>
    <a:srgbClr val="113663"/>
    <a:srgbClr val="A3C5EF"/>
    <a:srgbClr val="D2E3F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>
      <p:cViewPr varScale="1">
        <p:scale>
          <a:sx n="80" d="100"/>
          <a:sy n="8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P_SBUSC_TLE_Last_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B96FBB-20DA-4E18-B8F9-F1B9BF264DA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391CA-8B1B-4CAC-8C54-5A64B6C2119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19139-A573-425E-BFE6-5E19481EF2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9FA90-C7F9-473C-BC5C-37B96548D0D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77564-EB0A-436E-AA5A-BF63A82BBA5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83E4A-55DD-4EB3-B1A4-EF943A80F4A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FC2F-8C07-4908-8C54-3799043CAF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7E68D-010F-42F2-BFF2-CBB0A609089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0237-EAEF-460B-AA76-662B7ED5C31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E7A42-30BC-4326-9071-7B57315FE0C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77049-42C8-4F9B-A11F-28D1D4E995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PP_SBUSC_TXT_Last_Pie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A810CD-C412-4D31-BFED-0489A9BE7B1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31" y="5021932"/>
            <a:ext cx="8839200" cy="990600"/>
          </a:xfrm>
        </p:spPr>
        <p:txBody>
          <a:bodyPr/>
          <a:lstStyle/>
          <a:p>
            <a:r>
              <a:rPr lang="es-ES" sz="4000" dirty="0" smtClean="0"/>
              <a:t>Tecnología  en </a:t>
            </a:r>
            <a:r>
              <a:rPr lang="es-ES" sz="4000" dirty="0" smtClean="0"/>
              <a:t>la acción educativa</a:t>
            </a:r>
            <a:endParaRPr lang="es-E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632848" cy="659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727776" cy="1371600"/>
          </a:xfrm>
        </p:spPr>
        <p:txBody>
          <a:bodyPr/>
          <a:lstStyle/>
          <a:p>
            <a:pPr algn="r"/>
            <a:r>
              <a:rPr lang="es-ES" sz="4000" b="1" dirty="0" smtClean="0">
                <a:solidFill>
                  <a:schemeClr val="accent6"/>
                </a:solidFill>
              </a:rPr>
              <a:t>5 Razones para usar tecnología en la educación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4556720"/>
            <a:ext cx="7272808" cy="2328664"/>
          </a:xfrm>
        </p:spPr>
        <p:txBody>
          <a:bodyPr/>
          <a:lstStyle/>
          <a:p>
            <a:pPr algn="r">
              <a:buNone/>
            </a:pPr>
            <a:r>
              <a:rPr lang="es-ES" sz="3200" i="1" dirty="0" smtClean="0">
                <a:solidFill>
                  <a:schemeClr val="accent6"/>
                </a:solidFill>
              </a:rPr>
              <a:t>Las </a:t>
            </a:r>
            <a:r>
              <a:rPr lang="es-ES" sz="3200" b="1" i="1" dirty="0" smtClean="0">
                <a:solidFill>
                  <a:schemeClr val="accent6"/>
                </a:solidFill>
              </a:rPr>
              <a:t>PROFESIONES</a:t>
            </a:r>
            <a:r>
              <a:rPr lang="es-ES" sz="3200" i="1" dirty="0" smtClean="0">
                <a:solidFill>
                  <a:schemeClr val="accent6"/>
                </a:solidFill>
              </a:rPr>
              <a:t> deben </a:t>
            </a:r>
          </a:p>
          <a:p>
            <a:pPr algn="r">
              <a:buNone/>
            </a:pPr>
            <a:r>
              <a:rPr lang="es-ES" sz="3200" i="1" dirty="0" smtClean="0">
                <a:solidFill>
                  <a:schemeClr val="accent6"/>
                </a:solidFill>
              </a:rPr>
              <a:t>adaptarse a los </a:t>
            </a:r>
            <a:r>
              <a:rPr lang="es-ES" sz="3200" b="1" i="1" dirty="0" smtClean="0">
                <a:solidFill>
                  <a:schemeClr val="accent6"/>
                </a:solidFill>
              </a:rPr>
              <a:t>contextos históricos</a:t>
            </a:r>
            <a:r>
              <a:rPr lang="es-ES" sz="3200" i="1" dirty="0" smtClean="0">
                <a:solidFill>
                  <a:schemeClr val="accent6"/>
                </a:solidFill>
              </a:rPr>
              <a:t>,    y la </a:t>
            </a:r>
            <a:r>
              <a:rPr lang="es-ES" sz="3200" b="1" i="1" dirty="0" smtClean="0">
                <a:solidFill>
                  <a:schemeClr val="accent6"/>
                </a:solidFill>
              </a:rPr>
              <a:t>EDUCACIÓN</a:t>
            </a:r>
            <a:r>
              <a:rPr lang="es-ES" sz="3200" i="1" dirty="0" smtClean="0">
                <a:solidFill>
                  <a:schemeClr val="accent6"/>
                </a:solidFill>
              </a:rPr>
              <a:t> también.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835696" y="2420888"/>
            <a:ext cx="16113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s-E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1839284" cy="233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727776" cy="1371600"/>
          </a:xfrm>
        </p:spPr>
        <p:txBody>
          <a:bodyPr/>
          <a:lstStyle/>
          <a:p>
            <a:pPr algn="r"/>
            <a:r>
              <a:rPr lang="es-ES" sz="4000" b="1" dirty="0" smtClean="0">
                <a:solidFill>
                  <a:schemeClr val="accent6"/>
                </a:solidFill>
              </a:rPr>
              <a:t>5 Razones para usar tecnología en la educación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4221088"/>
            <a:ext cx="6264696" cy="2328664"/>
          </a:xfrm>
        </p:spPr>
        <p:txBody>
          <a:bodyPr/>
          <a:lstStyle/>
          <a:p>
            <a:pPr algn="r">
              <a:buNone/>
            </a:pPr>
            <a:r>
              <a:rPr lang="es-ES" sz="3600" i="1" dirty="0" smtClean="0">
                <a:solidFill>
                  <a:schemeClr val="accent6"/>
                </a:solidFill>
              </a:rPr>
              <a:t>Si el mundo está </a:t>
            </a:r>
            <a:r>
              <a:rPr lang="es-ES" sz="3600" b="1" i="1" dirty="0" smtClean="0">
                <a:solidFill>
                  <a:schemeClr val="accent6"/>
                </a:solidFill>
              </a:rPr>
              <a:t>CONECTADO,</a:t>
            </a:r>
          </a:p>
          <a:p>
            <a:pPr algn="r">
              <a:buNone/>
            </a:pPr>
            <a:r>
              <a:rPr lang="es-ES" sz="3600" i="1" dirty="0" smtClean="0">
                <a:solidFill>
                  <a:schemeClr val="accent6"/>
                </a:solidFill>
              </a:rPr>
              <a:t>¿por qué la escuela no?</a:t>
            </a:r>
          </a:p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19672" y="3429000"/>
            <a:ext cx="16113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s-E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1944216" cy="268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727776" cy="1371600"/>
          </a:xfrm>
        </p:spPr>
        <p:txBody>
          <a:bodyPr/>
          <a:lstStyle/>
          <a:p>
            <a:pPr algn="r"/>
            <a:r>
              <a:rPr lang="es-ES" sz="4000" b="1" dirty="0" smtClean="0">
                <a:solidFill>
                  <a:schemeClr val="accent6"/>
                </a:solidFill>
              </a:rPr>
              <a:t>5 Razones para usar tecnología en la educación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4556720"/>
            <a:ext cx="6264696" cy="2328664"/>
          </a:xfrm>
        </p:spPr>
        <p:txBody>
          <a:bodyPr/>
          <a:lstStyle/>
          <a:p>
            <a:pPr algn="r">
              <a:buNone/>
            </a:pPr>
            <a:r>
              <a:rPr lang="es-ES" sz="3600" i="1" dirty="0" smtClean="0">
                <a:solidFill>
                  <a:schemeClr val="accent6"/>
                </a:solidFill>
              </a:rPr>
              <a:t>Las </a:t>
            </a:r>
            <a:r>
              <a:rPr lang="es-ES" sz="3600" i="1" smtClean="0">
                <a:solidFill>
                  <a:schemeClr val="accent6"/>
                </a:solidFill>
              </a:rPr>
              <a:t>generación </a:t>
            </a:r>
            <a:r>
              <a:rPr lang="es-ES" sz="3600" b="1" i="1" smtClean="0">
                <a:solidFill>
                  <a:schemeClr val="accent6"/>
                </a:solidFill>
              </a:rPr>
              <a:t>“Y” </a:t>
            </a:r>
            <a:r>
              <a:rPr lang="es-ES" sz="3600" i="1" dirty="0" smtClean="0">
                <a:solidFill>
                  <a:schemeClr val="accent6"/>
                </a:solidFill>
              </a:rPr>
              <a:t>y </a:t>
            </a:r>
            <a:r>
              <a:rPr lang="es-ES" sz="3600" b="1" i="1" dirty="0" smtClean="0">
                <a:solidFill>
                  <a:schemeClr val="accent6"/>
                </a:solidFill>
              </a:rPr>
              <a:t>“Z”, </a:t>
            </a:r>
          </a:p>
          <a:p>
            <a:pPr algn="r">
              <a:buNone/>
            </a:pPr>
            <a:r>
              <a:rPr lang="es-ES" sz="3600" b="1" i="1" dirty="0" smtClean="0">
                <a:solidFill>
                  <a:schemeClr val="accent6"/>
                </a:solidFill>
              </a:rPr>
              <a:t>aprenden</a:t>
            </a:r>
            <a:r>
              <a:rPr lang="es-ES" sz="3600" i="1" dirty="0" smtClean="0">
                <a:solidFill>
                  <a:schemeClr val="accent6"/>
                </a:solidFill>
              </a:rPr>
              <a:t> mejor y más rápido</a:t>
            </a:r>
          </a:p>
          <a:p>
            <a:pPr algn="r">
              <a:buNone/>
            </a:pPr>
            <a:r>
              <a:rPr lang="es-ES" sz="3600" b="1" i="1" dirty="0" smtClean="0">
                <a:solidFill>
                  <a:schemeClr val="accent6"/>
                </a:solidFill>
              </a:rPr>
              <a:t>con tecnología</a:t>
            </a:r>
            <a:r>
              <a:rPr lang="es-ES" sz="3600" i="1" dirty="0" smtClean="0">
                <a:solidFill>
                  <a:schemeClr val="accent6"/>
                </a:solidFill>
              </a:rPr>
              <a:t>.</a:t>
            </a:r>
          </a:p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19672" y="2924944"/>
            <a:ext cx="16113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s-E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5 Imagen" descr="computadoras_bene_co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24944"/>
            <a:ext cx="2148574" cy="143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emocio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00808"/>
            <a:ext cx="1521289" cy="179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img-job-search-woman-and-lapto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556792"/>
            <a:ext cx="2009807" cy="263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727776" cy="1371600"/>
          </a:xfrm>
        </p:spPr>
        <p:txBody>
          <a:bodyPr/>
          <a:lstStyle/>
          <a:p>
            <a:pPr algn="r"/>
            <a:r>
              <a:rPr lang="es-ES" sz="4000" b="1" dirty="0" smtClean="0">
                <a:solidFill>
                  <a:schemeClr val="accent6"/>
                </a:solidFill>
              </a:rPr>
              <a:t>5 Razones para usar tecnología en la educación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556720"/>
            <a:ext cx="8064896" cy="2328664"/>
          </a:xfrm>
        </p:spPr>
        <p:txBody>
          <a:bodyPr/>
          <a:lstStyle/>
          <a:p>
            <a:pPr algn="r">
              <a:buNone/>
            </a:pPr>
            <a:r>
              <a:rPr lang="es-ES" sz="3200" b="1" i="1" dirty="0" smtClean="0">
                <a:solidFill>
                  <a:schemeClr val="accent6"/>
                </a:solidFill>
              </a:rPr>
              <a:t>La Gen Net </a:t>
            </a:r>
            <a:r>
              <a:rPr lang="es-ES" sz="3200" i="1" dirty="0" smtClean="0">
                <a:solidFill>
                  <a:schemeClr val="accent6"/>
                </a:solidFill>
              </a:rPr>
              <a:t>usa la tecnología                para entretenimiento y ocio,                    no para aprender. Los maestros      debemos enseñarlo, si no… </a:t>
            </a:r>
            <a:r>
              <a:rPr lang="es-ES" sz="3200" b="1" i="1" dirty="0" smtClean="0">
                <a:solidFill>
                  <a:schemeClr val="accent6"/>
                </a:solidFill>
              </a:rPr>
              <a:t>¿quién?</a:t>
            </a:r>
          </a:p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19672" y="3068960"/>
            <a:ext cx="16113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s-E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5 Marcador de contenido" descr="maestr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1556792"/>
            <a:ext cx="4032448" cy="26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727776" cy="1371600"/>
          </a:xfrm>
        </p:spPr>
        <p:txBody>
          <a:bodyPr/>
          <a:lstStyle/>
          <a:p>
            <a:pPr algn="r"/>
            <a:r>
              <a:rPr lang="es-ES" sz="4000" b="1" dirty="0" smtClean="0">
                <a:solidFill>
                  <a:schemeClr val="accent6"/>
                </a:solidFill>
              </a:rPr>
              <a:t>5 Razones para usar tecnología en la educación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700736"/>
            <a:ext cx="8064896" cy="2328664"/>
          </a:xfrm>
        </p:spPr>
        <p:txBody>
          <a:bodyPr/>
          <a:lstStyle/>
          <a:p>
            <a:pPr algn="r">
              <a:buNone/>
            </a:pPr>
            <a:r>
              <a:rPr lang="es-ES" sz="3200" i="1" dirty="0" smtClean="0">
                <a:solidFill>
                  <a:schemeClr val="accent6"/>
                </a:solidFill>
              </a:rPr>
              <a:t>La existencia de una cantidad de </a:t>
            </a:r>
            <a:r>
              <a:rPr lang="es-ES" sz="3200" b="1" i="1" dirty="0" smtClean="0">
                <a:solidFill>
                  <a:schemeClr val="accent6"/>
                </a:solidFill>
              </a:rPr>
              <a:t>contenidos, recursos y herramientas </a:t>
            </a:r>
            <a:r>
              <a:rPr lang="es-ES" sz="3200" i="1" dirty="0" smtClean="0">
                <a:solidFill>
                  <a:schemeClr val="accent6"/>
                </a:solidFill>
              </a:rPr>
              <a:t>como nunca antes se había visto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2096564" y="2203117"/>
            <a:ext cx="16113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s-E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1898" b="22039"/>
          <a:stretch>
            <a:fillRect/>
          </a:stretch>
        </p:blipFill>
        <p:spPr bwMode="auto">
          <a:xfrm>
            <a:off x="4355976" y="1556792"/>
            <a:ext cx="345638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PPP_SBUSC_PRD_Last_Piece">
  <a:themeElements>
    <a:clrScheme name="Tema de Offic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7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PPP_SBUSC_PRD_Last_Piece</Template>
  <TotalTime>136</TotalTime>
  <Words>137</Words>
  <Application>Microsoft Office PowerPoint</Application>
  <PresentationFormat>Presentación en pantalla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PPP_SBUSC_PRD_Last_Piece</vt:lpstr>
      <vt:lpstr>Tecnología  en la acción educativa</vt:lpstr>
      <vt:lpstr>Presentación de PowerPoint</vt:lpstr>
      <vt:lpstr>5 Razones para usar tecnología en la educación</vt:lpstr>
      <vt:lpstr>5 Razones para usar tecnología en la educación</vt:lpstr>
      <vt:lpstr>5 Razones para usar tecnología en la educación</vt:lpstr>
      <vt:lpstr>5 Razones para usar tecnología en la educación</vt:lpstr>
      <vt:lpstr>5 Razones para usar tecnología en la educación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Lucy Padilla</dc:creator>
  <cp:lastModifiedBy>Benjamin</cp:lastModifiedBy>
  <cp:revision>11</cp:revision>
  <dcterms:created xsi:type="dcterms:W3CDTF">2010-11-14T01:15:04Z</dcterms:created>
  <dcterms:modified xsi:type="dcterms:W3CDTF">2011-07-21T04:25:01Z</dcterms:modified>
</cp:coreProperties>
</file>