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sldIdLst>
    <p:sldId id="256" r:id="rId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192"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7B889-58D5-4C72-BF92-E50065E07F84}" type="datetimeFigureOut">
              <a:rPr lang="es-PE" smtClean="0"/>
              <a:t>07/11/2011</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393D72-7F27-437A-983E-5704B925CD76}" type="slidenum">
              <a:rPr lang="es-PE" smtClean="0"/>
              <a:t>‹Nº›</a:t>
            </a:fld>
            <a:endParaRPr lang="es-P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E" dirty="0"/>
          </a:p>
        </p:txBody>
      </p:sp>
      <p:sp>
        <p:nvSpPr>
          <p:cNvPr id="4" name="3 Marcador de número de diapositiva"/>
          <p:cNvSpPr>
            <a:spLocks noGrp="1"/>
          </p:cNvSpPr>
          <p:nvPr>
            <p:ph type="sldNum" sz="quarter" idx="10"/>
          </p:nvPr>
        </p:nvSpPr>
        <p:spPr/>
        <p:txBody>
          <a:bodyPr/>
          <a:lstStyle/>
          <a:p>
            <a:fld id="{6F393D72-7F27-437A-983E-5704B925CD76}" type="slidenum">
              <a:rPr lang="es-PE" smtClean="0"/>
              <a:t>1</a:t>
            </a:fld>
            <a:endParaRPr 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19" name="18 Marcador de pie de página"/>
          <p:cNvSpPr>
            <a:spLocks noGrp="1"/>
          </p:cNvSpPr>
          <p:nvPr>
            <p:ph type="ftr" sz="quarter" idx="11"/>
          </p:nvPr>
        </p:nvSpPr>
        <p:spPr/>
        <p:txBody>
          <a:bodyPr/>
          <a:lstStyle/>
          <a:p>
            <a:endParaRPr lang="es-PE"/>
          </a:p>
        </p:txBody>
      </p:sp>
      <p:sp>
        <p:nvSpPr>
          <p:cNvPr id="27" name="26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06F0E3EF-F59D-4BEB-9562-38BA97922F48}"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832A937-776F-4F17-892E-B1C22161617C}" type="datetimeFigureOut">
              <a:rPr lang="es-PE" smtClean="0"/>
              <a:pPr/>
              <a:t>07/11/2011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a:xfrm>
            <a:off x="8077200" y="6356350"/>
            <a:ext cx="609600" cy="365125"/>
          </a:xfrm>
        </p:spPr>
        <p:txBody>
          <a:bodyPr/>
          <a:lstStyle/>
          <a:p>
            <a:fld id="{06F0E3EF-F59D-4BEB-9562-38BA97922F48}" type="slidenum">
              <a:rPr lang="es-PE" smtClean="0"/>
              <a:pPr/>
              <a:t>‹Nº›</a:t>
            </a:fld>
            <a:endParaRPr lang="es-PE"/>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32A937-776F-4F17-892E-B1C22161617C}" type="datetimeFigureOut">
              <a:rPr lang="es-PE" smtClean="0"/>
              <a:pPr/>
              <a:t>07/11/2011</a:t>
            </a:fld>
            <a:endParaRPr lang="es-PE"/>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E"/>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F0E3EF-F59D-4BEB-9562-38BA97922F48}" type="slidenum">
              <a:rPr lang="es-PE" smtClean="0"/>
              <a:pPr/>
              <a:t>‹Nº›</a:t>
            </a:fld>
            <a:endParaRPr lang="es-PE"/>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928670"/>
            <a:ext cx="7772400" cy="928694"/>
          </a:xfrm>
        </p:spPr>
        <p:txBody>
          <a:bodyPr>
            <a:normAutofit fontScale="90000"/>
          </a:bodyPr>
          <a:lstStyle/>
          <a:p>
            <a:r>
              <a:rPr lang="es-PE" b="1" dirty="0" smtClean="0"/>
              <a:t/>
            </a:r>
            <a:br>
              <a:rPr lang="es-PE" b="1" dirty="0" smtClean="0"/>
            </a:br>
            <a:r>
              <a:rPr lang="es-P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El </a:t>
            </a:r>
            <a:r>
              <a:rPr lang="es-P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Gobierno Electrónico</a:t>
            </a:r>
            <a:r>
              <a:rPr lang="es-PE" dirty="0"/>
              <a:t/>
            </a:r>
            <a:br>
              <a:rPr lang="es-PE" dirty="0"/>
            </a:br>
            <a:endParaRPr lang="es-PE" dirty="0"/>
          </a:p>
        </p:txBody>
      </p:sp>
      <p:sp>
        <p:nvSpPr>
          <p:cNvPr id="3" name="2 Subtítulo"/>
          <p:cNvSpPr>
            <a:spLocks noGrp="1"/>
          </p:cNvSpPr>
          <p:nvPr>
            <p:ph type="subTitle" idx="1"/>
          </p:nvPr>
        </p:nvSpPr>
        <p:spPr>
          <a:xfrm>
            <a:off x="357158" y="1500174"/>
            <a:ext cx="8358246" cy="3214710"/>
          </a:xfrm>
        </p:spPr>
        <p:txBody>
          <a:bodyPr>
            <a:normAutofit lnSpcReduction="10000"/>
          </a:bodyPr>
          <a:lstStyle/>
          <a:p>
            <a:pPr algn="just"/>
            <a:r>
              <a:rPr lang="es-PE" sz="2400" dirty="0" smtClean="0">
                <a:solidFill>
                  <a:schemeClr val="accent3">
                    <a:lumMod val="40000"/>
                    <a:lumOff val="60000"/>
                  </a:schemeClr>
                </a:solidFill>
                <a:latin typeface="Arial" pitchFamily="34" charset="0"/>
                <a:cs typeface="Arial" pitchFamily="34" charset="0"/>
              </a:rPr>
              <a:t>Depende directamente del Despacho de la Presidencia del Consejo de Ministros, encargada de liderar el Sistema Nacional de Informática, entre sus actividades permanentes están la normatividad informática, seguridad de la información, desarrollo de proyectos emblemáticos en </a:t>
            </a:r>
            <a:r>
              <a:rPr lang="es-PE" sz="2400" dirty="0" err="1" smtClean="0">
                <a:solidFill>
                  <a:schemeClr val="accent3">
                    <a:lumMod val="40000"/>
                    <a:lumOff val="60000"/>
                  </a:schemeClr>
                </a:solidFill>
                <a:latin typeface="Arial" pitchFamily="34" charset="0"/>
                <a:cs typeface="Arial" pitchFamily="34" charset="0"/>
              </a:rPr>
              <a:t>TICs</a:t>
            </a:r>
            <a:r>
              <a:rPr lang="es-PE" sz="2400" dirty="0" smtClean="0">
                <a:solidFill>
                  <a:schemeClr val="accent3">
                    <a:lumMod val="40000"/>
                    <a:lumOff val="60000"/>
                  </a:schemeClr>
                </a:solidFill>
                <a:latin typeface="Arial" pitchFamily="34" charset="0"/>
                <a:cs typeface="Arial" pitchFamily="34" charset="0"/>
              </a:rPr>
              <a:t>, asesoría informática a todas las instituciones públicas del Estado, capacitación y difusión en temas de Gobierno Electrónico, y apoyo a la modernización y descentralización del Estado. </a:t>
            </a:r>
          </a:p>
          <a:p>
            <a:pPr algn="just"/>
            <a:endParaRPr lang="es-PE" sz="2400" dirty="0"/>
          </a:p>
        </p:txBody>
      </p:sp>
      <p:pic>
        <p:nvPicPr>
          <p:cNvPr id="26628" name="Picture 4" descr="http://www.peruserviciosturisticos.com/divisiones/peru-ongei.jpg"/>
          <p:cNvPicPr>
            <a:picLocks noChangeAspect="1" noChangeArrowheads="1"/>
          </p:cNvPicPr>
          <p:nvPr/>
        </p:nvPicPr>
        <p:blipFill>
          <a:blip r:embed="rId3"/>
          <a:srcRect/>
          <a:stretch>
            <a:fillRect/>
          </a:stretch>
        </p:blipFill>
        <p:spPr bwMode="auto">
          <a:xfrm>
            <a:off x="714347" y="4929198"/>
            <a:ext cx="1714509" cy="10001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26630" name="Picture 6" descr="http://2.bp.blogspot.com/_jD-nqigkNLg/TFxCkKfLNXI/AAAAAAAAACo/-Qzf2lqkvj0/s320/hdfhgf.jpg"/>
          <p:cNvPicPr>
            <a:picLocks noChangeAspect="1" noChangeArrowheads="1"/>
          </p:cNvPicPr>
          <p:nvPr/>
        </p:nvPicPr>
        <p:blipFill>
          <a:blip r:embed="rId4"/>
          <a:srcRect/>
          <a:stretch>
            <a:fillRect/>
          </a:stretch>
        </p:blipFill>
        <p:spPr bwMode="auto">
          <a:xfrm>
            <a:off x="5357818" y="4357694"/>
            <a:ext cx="2614614" cy="2305050"/>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TotalTime>
  <Words>72</Words>
  <Application>Microsoft Office PowerPoint</Application>
  <PresentationFormat>Presentación en pantalla (4:3)</PresentationFormat>
  <Paragraphs>3</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 El Gobierno Electrónico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Gobierno Electrónico</dc:title>
  <dc:creator>PC</dc:creator>
  <cp:lastModifiedBy>Nikolas</cp:lastModifiedBy>
  <cp:revision>8</cp:revision>
  <dcterms:created xsi:type="dcterms:W3CDTF">2011-11-07T21:00:26Z</dcterms:created>
  <dcterms:modified xsi:type="dcterms:W3CDTF">2011-11-08T03:54:51Z</dcterms:modified>
</cp:coreProperties>
</file>