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78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Triángulo isósceles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FFA36A8F-59BE-46BD-AE20-BAC82BA14B1C}" type="datetimeFigureOut">
              <a:rPr lang="es-ES" smtClean="0"/>
              <a:t>08/09/2012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s-E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7A7570FF-4581-411A-A370-4543943BDE1E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36A8F-59BE-46BD-AE20-BAC82BA14B1C}" type="datetimeFigureOut">
              <a:rPr lang="es-ES" smtClean="0"/>
              <a:t>08/09/2012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570FF-4581-411A-A370-4543943BDE1E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36A8F-59BE-46BD-AE20-BAC82BA14B1C}" type="datetimeFigureOut">
              <a:rPr lang="es-ES" smtClean="0"/>
              <a:t>08/09/2012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570FF-4581-411A-A370-4543943BDE1E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FFA36A8F-59BE-46BD-AE20-BAC82BA14B1C}" type="datetimeFigureOut">
              <a:rPr lang="es-ES" smtClean="0"/>
              <a:t>08/09/2012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570FF-4581-411A-A370-4543943BDE1E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riángulo rectángulo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Triángulo isósceles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FFA36A8F-59BE-46BD-AE20-BAC82BA14B1C}" type="datetimeFigureOut">
              <a:rPr lang="es-ES" smtClean="0"/>
              <a:t>08/09/2012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7A7570FF-4581-411A-A370-4543943BDE1E}" type="slidenum">
              <a:rPr lang="es-ES" smtClean="0"/>
              <a:t>‹Nº›</a:t>
            </a:fld>
            <a:endParaRPr lang="es-ES"/>
          </a:p>
        </p:txBody>
      </p:sp>
      <p:cxnSp>
        <p:nvCxnSpPr>
          <p:cNvPr id="11" name="10 Conector recto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FFA36A8F-59BE-46BD-AE20-BAC82BA14B1C}" type="datetimeFigureOut">
              <a:rPr lang="es-ES" smtClean="0"/>
              <a:t>08/09/2012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A7570FF-4581-411A-A370-4543943BDE1E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FFA36A8F-59BE-46BD-AE20-BAC82BA14B1C}" type="datetimeFigureOut">
              <a:rPr lang="es-ES" smtClean="0"/>
              <a:t>08/09/2012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7A7570FF-4581-411A-A370-4543943BDE1E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36A8F-59BE-46BD-AE20-BAC82BA14B1C}" type="datetimeFigureOut">
              <a:rPr lang="es-ES" smtClean="0"/>
              <a:t>08/09/2012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570FF-4581-411A-A370-4543943BDE1E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FFA36A8F-59BE-46BD-AE20-BAC82BA14B1C}" type="datetimeFigureOut">
              <a:rPr lang="es-ES" smtClean="0"/>
              <a:t>08/09/2012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A7570FF-4581-411A-A370-4543943BDE1E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FFA36A8F-59BE-46BD-AE20-BAC82BA14B1C}" type="datetimeFigureOut">
              <a:rPr lang="es-ES" smtClean="0"/>
              <a:t>08/09/2012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7A7570FF-4581-411A-A370-4543943BDE1E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FFA36A8F-59BE-46BD-AE20-BAC82BA14B1C}" type="datetimeFigureOut">
              <a:rPr lang="es-ES" smtClean="0"/>
              <a:t>08/09/2012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7A7570FF-4581-411A-A370-4543943BDE1E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Triángulo rectángulo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7 Conector recto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FFA36A8F-59BE-46BD-AE20-BAC82BA14B1C}" type="datetimeFigureOut">
              <a:rPr lang="es-ES" smtClean="0"/>
              <a:t>08/09/2012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s-E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7A7570FF-4581-411A-A370-4543943BDE1E}" type="slidenum">
              <a:rPr lang="es-ES" smtClean="0"/>
              <a:t>‹Nº›</a:t>
            </a:fld>
            <a:endParaRPr lang="es-E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332656"/>
            <a:ext cx="7772400" cy="1296144"/>
          </a:xfrm>
        </p:spPr>
        <p:txBody>
          <a:bodyPr>
            <a:normAutofit/>
          </a:bodyPr>
          <a:lstStyle/>
          <a:p>
            <a:pPr algn="ctr"/>
            <a:r>
              <a:rPr lang="es-ES" sz="4000" dirty="0" smtClean="0">
                <a:latin typeface="Algerian" pitchFamily="82" charset="0"/>
                <a:cs typeface="Aharoni" pitchFamily="2" charset="-79"/>
              </a:rPr>
              <a:t>Suicidio asistido:</a:t>
            </a:r>
            <a:endParaRPr lang="es-ES" sz="4000" dirty="0">
              <a:latin typeface="Algerian" pitchFamily="82" charset="0"/>
              <a:cs typeface="Aharoni" pitchFamily="2" charset="-79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0" y="1916832"/>
            <a:ext cx="8964488" cy="4824536"/>
          </a:xfrm>
        </p:spPr>
        <p:txBody>
          <a:bodyPr>
            <a:normAutofit/>
          </a:bodyPr>
          <a:lstStyle/>
          <a:p>
            <a:pPr algn="just"/>
            <a:r>
              <a:rPr lang="es-ES" sz="2800" dirty="0" smtClean="0">
                <a:latin typeface="Andalus" pitchFamily="18" charset="-78"/>
                <a:cs typeface="Andalus" pitchFamily="18" charset="-78"/>
              </a:rPr>
              <a:t>En este caso el paciente o individuo el que pone fin a su vida de manera voluntaria pero lo hace con los medios de información sobre los procedimientos indicados para poder practicar la eutanasia.</a:t>
            </a:r>
            <a:endParaRPr lang="es-ES" sz="2800" dirty="0">
              <a:latin typeface="Andalus" pitchFamily="18" charset="-78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809622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ío">
  <a:themeElements>
    <a:clrScheme name="Brío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Brío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río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7</TotalTime>
  <Words>38</Words>
  <Application>Microsoft Office PowerPoint</Application>
  <PresentationFormat>Presentación en pantalla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Brío</vt:lpstr>
      <vt:lpstr>Suicidio asistido: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Suicidio asistido:</dc:title>
  <dc:creator>junior</dc:creator>
  <cp:lastModifiedBy>junior</cp:lastModifiedBy>
  <cp:revision>1</cp:revision>
  <dcterms:created xsi:type="dcterms:W3CDTF">2012-09-08T23:56:19Z</dcterms:created>
  <dcterms:modified xsi:type="dcterms:W3CDTF">2012-09-09T00:03:31Z</dcterms:modified>
</cp:coreProperties>
</file>