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46FA788-731A-44AE-AC21-3C824416692A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6CCD69B-9141-4D99-89F1-FA0DD4A9BF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A788-731A-44AE-AC21-3C824416692A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D69B-9141-4D99-89F1-FA0DD4A9BF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A788-731A-44AE-AC21-3C824416692A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D69B-9141-4D99-89F1-FA0DD4A9BF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46FA788-731A-44AE-AC21-3C824416692A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D69B-9141-4D99-89F1-FA0DD4A9BF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46FA788-731A-44AE-AC21-3C824416692A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6CCD69B-9141-4D99-89F1-FA0DD4A9BFD8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6FA788-731A-44AE-AC21-3C824416692A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CCD69B-9141-4D99-89F1-FA0DD4A9BF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46FA788-731A-44AE-AC21-3C824416692A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6CCD69B-9141-4D99-89F1-FA0DD4A9BFD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A788-731A-44AE-AC21-3C824416692A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D69B-9141-4D99-89F1-FA0DD4A9BF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6FA788-731A-44AE-AC21-3C824416692A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CCD69B-9141-4D99-89F1-FA0DD4A9BF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46FA788-731A-44AE-AC21-3C824416692A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6CCD69B-9141-4D99-89F1-FA0DD4A9BFD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46FA788-731A-44AE-AC21-3C824416692A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6CCD69B-9141-4D99-89F1-FA0DD4A9BFD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46FA788-731A-44AE-AC21-3C824416692A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6CCD69B-9141-4D99-89F1-FA0DD4A9BFD8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40159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>
                <a:latin typeface="Algerian" pitchFamily="82" charset="0"/>
              </a:rPr>
              <a:t>La eutanasia voluntaria:</a:t>
            </a:r>
            <a:endParaRPr lang="es-ES" sz="4000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496" y="1988840"/>
            <a:ext cx="9108504" cy="4869160"/>
          </a:xfrm>
        </p:spPr>
        <p:txBody>
          <a:bodyPr>
            <a:normAutofit/>
          </a:bodyPr>
          <a:lstStyle/>
          <a:p>
            <a:pPr algn="just"/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Hay eutanasia voluntaria cuando un individuo o  paciente</a:t>
            </a:r>
          </a:p>
          <a:p>
            <a:pPr algn="just"/>
            <a:r>
              <a:rPr lang="es-ES" sz="2800" dirty="0">
                <a:latin typeface="Andalus" pitchFamily="18" charset="-78"/>
                <a:cs typeface="Andalus" pitchFamily="18" charset="-78"/>
              </a:rPr>
              <a:t>q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ue tiene las capacidades físicas y mentales para pedir que se le practique </a:t>
            </a:r>
            <a:r>
              <a:rPr lang="es-ES" sz="2800" smtClean="0">
                <a:latin typeface="Andalus" pitchFamily="18" charset="-78"/>
                <a:cs typeface="Andalus" pitchFamily="18" charset="-78"/>
              </a:rPr>
              <a:t>la eutanasia 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lo pida por </a:t>
            </a:r>
            <a:r>
              <a:rPr lang="es-ES" sz="2800" smtClean="0">
                <a:latin typeface="Andalus" pitchFamily="18" charset="-78"/>
                <a:cs typeface="Andalus" pitchFamily="18" charset="-78"/>
              </a:rPr>
              <a:t>si mismo.</a:t>
            </a:r>
            <a:endParaRPr lang="es-ES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30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33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La eutanasia voluntaria: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junior</dc:creator>
  <cp:lastModifiedBy>junior</cp:lastModifiedBy>
  <cp:revision>2</cp:revision>
  <dcterms:created xsi:type="dcterms:W3CDTF">2012-09-08T23:29:34Z</dcterms:created>
  <dcterms:modified xsi:type="dcterms:W3CDTF">2012-09-08T23:48:53Z</dcterms:modified>
</cp:coreProperties>
</file>