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7E00ED10-7C27-4CA2-BAC9-10E266125ED3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962526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3462339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2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ECDC8E7-160B-45EE-A84F-0D7BF735F133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6AD49B8-1202-4016-9B6F-23E200DB837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707905" y="2287142"/>
            <a:ext cx="1876425" cy="1285875"/>
          </a:xfrm>
          <a:prstGeom prst="cloudCallout">
            <a:avLst>
              <a:gd name="adj1" fmla="val -1778"/>
              <a:gd name="adj2" fmla="val 66889"/>
            </a:avLst>
          </a:prstGeom>
          <a:solidFill>
            <a:srgbClr val="FFFFFF"/>
          </a:solidFill>
          <a:ln w="28575">
            <a:solidFill>
              <a:srgbClr val="365F91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s-ES" dirty="0">
                <a:latin typeface="Calibri" pitchFamily="34" charset="0"/>
              </a:rPr>
              <a:t>Qué son los valores</a:t>
            </a:r>
            <a:endParaRPr lang="es-ES" dirty="0"/>
          </a:p>
        </p:txBody>
      </p:sp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 rot="5400000" flipH="1" flipV="1">
            <a:off x="5436394" y="1707357"/>
            <a:ext cx="571500" cy="442912"/>
          </a:xfrm>
          <a:prstGeom prst="straightConnector1">
            <a:avLst/>
          </a:prstGeom>
          <a:noFill/>
          <a:ln w="19050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5" name="AutoShape 3"/>
          <p:cNvCxnSpPr>
            <a:cxnSpLocks noChangeShapeType="1"/>
          </p:cNvCxnSpPr>
          <p:nvPr/>
        </p:nvCxnSpPr>
        <p:spPr bwMode="auto">
          <a:xfrm rot="5400000">
            <a:off x="3250406" y="3464719"/>
            <a:ext cx="428625" cy="357188"/>
          </a:xfrm>
          <a:prstGeom prst="straightConnector1">
            <a:avLst/>
          </a:prstGeom>
          <a:noFill/>
          <a:ln w="19050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6" name="AutoShape 3"/>
          <p:cNvCxnSpPr>
            <a:cxnSpLocks noChangeShapeType="1"/>
          </p:cNvCxnSpPr>
          <p:nvPr/>
        </p:nvCxnSpPr>
        <p:spPr bwMode="auto">
          <a:xfrm>
            <a:off x="5214940" y="3429000"/>
            <a:ext cx="428625" cy="285750"/>
          </a:xfrm>
          <a:prstGeom prst="straightConnector1">
            <a:avLst/>
          </a:prstGeom>
          <a:noFill/>
          <a:ln w="19050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V="1">
            <a:off x="2928939" y="2143125"/>
            <a:ext cx="357188" cy="357187"/>
          </a:xfrm>
          <a:prstGeom prst="straightConnector1">
            <a:avLst/>
          </a:prstGeom>
          <a:noFill/>
          <a:ln w="19050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</p:cxn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6012161" y="571501"/>
            <a:ext cx="1917403" cy="1643063"/>
          </a:xfrm>
          <a:prstGeom prst="cloudCallout">
            <a:avLst>
              <a:gd name="adj1" fmla="val -59269"/>
              <a:gd name="adj2" fmla="val 37977"/>
            </a:avLst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s-ES" sz="1200" dirty="0">
                <a:latin typeface="Calibri" pitchFamily="34" charset="0"/>
              </a:rPr>
              <a:t>Grado de utilidad o aptitud de las cosas.</a:t>
            </a:r>
            <a:endParaRPr lang="es-ES" sz="1200" dirty="0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467544" y="1124745"/>
            <a:ext cx="2160240" cy="1766887"/>
          </a:xfrm>
          <a:prstGeom prst="cloudCallout">
            <a:avLst>
              <a:gd name="adj1" fmla="val 68324"/>
              <a:gd name="adj2" fmla="val 17630"/>
            </a:avLst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s-ES" sz="1200" dirty="0"/>
          </a:p>
        </p:txBody>
      </p:sp>
      <p:sp>
        <p:nvSpPr>
          <p:cNvPr id="11273" name="AutoShape 6"/>
          <p:cNvSpPr>
            <a:spLocks noChangeArrowheads="1"/>
          </p:cNvSpPr>
          <p:nvPr/>
        </p:nvSpPr>
        <p:spPr bwMode="auto">
          <a:xfrm>
            <a:off x="6032128" y="4163914"/>
            <a:ext cx="2500312" cy="1857375"/>
          </a:xfrm>
          <a:prstGeom prst="cloudCallout">
            <a:avLst>
              <a:gd name="adj1" fmla="val -45884"/>
              <a:gd name="adj2" fmla="val -57440"/>
            </a:avLst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s-ES" sz="1200" dirty="0">
                <a:latin typeface="Calibri" pitchFamily="34" charset="0"/>
              </a:rPr>
              <a:t>Una cualidad objetiva de todos los seres (personas o cosas) que las hace deseables o apetecibles.</a:t>
            </a:r>
          </a:p>
          <a:p>
            <a:endParaRPr lang="es-ES" dirty="0"/>
          </a:p>
        </p:txBody>
      </p:sp>
      <p:sp>
        <p:nvSpPr>
          <p:cNvPr id="11274" name="AutoShape 7"/>
          <p:cNvSpPr>
            <a:spLocks noChangeArrowheads="1"/>
          </p:cNvSpPr>
          <p:nvPr/>
        </p:nvSpPr>
        <p:spPr bwMode="auto">
          <a:xfrm>
            <a:off x="1285875" y="4365104"/>
            <a:ext cx="2357439" cy="1849959"/>
          </a:xfrm>
          <a:prstGeom prst="cloudCallout">
            <a:avLst>
              <a:gd name="adj1" fmla="val 34176"/>
              <a:gd name="adj2" fmla="val -67338"/>
            </a:avLst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s-ES" sz="1200" dirty="0">
                <a:latin typeface="Calibri" pitchFamily="34" charset="0"/>
              </a:rPr>
              <a:t>Aquello que le da sentido a la vida de los seres humanos y los pueblos.</a:t>
            </a:r>
            <a:endParaRPr lang="es-ES" sz="1200" dirty="0"/>
          </a:p>
        </p:txBody>
      </p:sp>
      <p:sp>
        <p:nvSpPr>
          <p:cNvPr id="2" name="1 CuadroTexto"/>
          <p:cNvSpPr txBox="1"/>
          <p:nvPr/>
        </p:nvSpPr>
        <p:spPr>
          <a:xfrm>
            <a:off x="611560" y="1585922"/>
            <a:ext cx="1957339" cy="1267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MX" sz="1400" b="1" dirty="0" smtClean="0">
                <a:solidFill>
                  <a:schemeClr val="bg1"/>
                </a:solidFill>
                <a:latin typeface="Calibri" pitchFamily="34" charset="0"/>
              </a:rPr>
              <a:t>Todo lo que contribuye al desarrollo, realización, superación del ser humano.</a:t>
            </a:r>
          </a:p>
          <a:p>
            <a:endParaRPr lang="es-MX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300192" y="908720"/>
            <a:ext cx="1368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>
                <a:solidFill>
                  <a:schemeClr val="bg1"/>
                </a:solidFill>
                <a:latin typeface="Calibri" pitchFamily="34" charset="0"/>
              </a:rPr>
              <a:t>Grado de utilidad o aptitud de las cosas.</a:t>
            </a:r>
            <a:endParaRPr lang="es-ES" sz="1400" b="1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26329" y="4829078"/>
            <a:ext cx="182165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Aquello que le da sentido a la vida de los seres humanos y los pueblos.</a:t>
            </a:r>
          </a:p>
          <a:p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300192" y="4574158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Una cualidad objetiva de todos los seres (personas o cosas) que las hace deseables o apetecibles.</a:t>
            </a:r>
          </a:p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851920" y="2649687"/>
            <a:ext cx="1577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Qué son los valores</a:t>
            </a:r>
          </a:p>
          <a:p>
            <a:pPr algn="ctr"/>
            <a:endParaRPr lang="es-MX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</TotalTime>
  <Words>110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Horizonte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2</cp:revision>
  <dcterms:created xsi:type="dcterms:W3CDTF">2013-04-23T13:29:35Z</dcterms:created>
  <dcterms:modified xsi:type="dcterms:W3CDTF">2013-04-23T13:42:03Z</dcterms:modified>
</cp:coreProperties>
</file>